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theme/theme2.xml" ContentType="application/vnd.openxmlformats-officedocument.theme+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5795" r:id="rId5"/>
    <p:sldMasterId id="2147485853" r:id="rId6"/>
  </p:sldMasterIdLst>
  <p:notesMasterIdLst>
    <p:notesMasterId r:id="rId29"/>
  </p:notesMasterIdLst>
  <p:handoutMasterIdLst>
    <p:handoutMasterId r:id="rId30"/>
  </p:handoutMasterIdLst>
  <p:sldIdLst>
    <p:sldId id="2147478940" r:id="rId7"/>
    <p:sldId id="2147478939" r:id="rId8"/>
    <p:sldId id="437" r:id="rId9"/>
    <p:sldId id="2147374393" r:id="rId10"/>
    <p:sldId id="2147478980" r:id="rId11"/>
    <p:sldId id="2147478936" r:id="rId12"/>
    <p:sldId id="2147478962" r:id="rId13"/>
    <p:sldId id="2147478967" r:id="rId14"/>
    <p:sldId id="2147478974" r:id="rId15"/>
    <p:sldId id="2147478976" r:id="rId16"/>
    <p:sldId id="2147478988" r:id="rId17"/>
    <p:sldId id="2147478987" r:id="rId18"/>
    <p:sldId id="2147478981" r:id="rId19"/>
    <p:sldId id="2147478978" r:id="rId20"/>
    <p:sldId id="2147478975" r:id="rId21"/>
    <p:sldId id="2147478979" r:id="rId22"/>
    <p:sldId id="2147478982" r:id="rId23"/>
    <p:sldId id="2147478983" r:id="rId24"/>
    <p:sldId id="2147478984" r:id="rId25"/>
    <p:sldId id="2147478985" r:id="rId26"/>
    <p:sldId id="2147478991" r:id="rId27"/>
    <p:sldId id="2147478971" r:id="rId28"/>
  </p:sldIdLst>
  <p:sldSz cx="24384000" cy="13716000"/>
  <p:notesSz cx="6858000" cy="9144000"/>
  <p:defaultTextStyle>
    <a:defPPr>
      <a:defRPr lang="en-US"/>
    </a:defPPr>
    <a:lvl1pPr algn="l" defTabSz="1828800" rtl="0" eaLnBrk="0" fontAlgn="base" hangingPunct="0">
      <a:spcBef>
        <a:spcPct val="0"/>
      </a:spcBef>
      <a:spcAft>
        <a:spcPct val="0"/>
      </a:spcAft>
      <a:defRPr sz="3600" kern="1200">
        <a:solidFill>
          <a:schemeClr val="tx1"/>
        </a:solidFill>
        <a:latin typeface="Open Sans" panose="020B0606030504020204" pitchFamily="34" charset="0"/>
        <a:ea typeface="+mn-ea"/>
        <a:cs typeface="+mn-cs"/>
      </a:defRPr>
    </a:lvl1pPr>
    <a:lvl2pPr marL="914400" indent="-457200" algn="l" defTabSz="1828800" rtl="0" eaLnBrk="0" fontAlgn="base" hangingPunct="0">
      <a:spcBef>
        <a:spcPct val="0"/>
      </a:spcBef>
      <a:spcAft>
        <a:spcPct val="0"/>
      </a:spcAft>
      <a:defRPr sz="3600" kern="1200">
        <a:solidFill>
          <a:schemeClr val="tx1"/>
        </a:solidFill>
        <a:latin typeface="Open Sans" panose="020B0606030504020204" pitchFamily="34" charset="0"/>
        <a:ea typeface="+mn-ea"/>
        <a:cs typeface="+mn-cs"/>
      </a:defRPr>
    </a:lvl2pPr>
    <a:lvl3pPr marL="1828800" indent="-914400" algn="l" defTabSz="1828800" rtl="0" eaLnBrk="0" fontAlgn="base" hangingPunct="0">
      <a:spcBef>
        <a:spcPct val="0"/>
      </a:spcBef>
      <a:spcAft>
        <a:spcPct val="0"/>
      </a:spcAft>
      <a:defRPr sz="3600" kern="1200">
        <a:solidFill>
          <a:schemeClr val="tx1"/>
        </a:solidFill>
        <a:latin typeface="Open Sans" panose="020B0606030504020204" pitchFamily="34" charset="0"/>
        <a:ea typeface="+mn-ea"/>
        <a:cs typeface="+mn-cs"/>
      </a:defRPr>
    </a:lvl3pPr>
    <a:lvl4pPr marL="2743200" indent="-1371600" algn="l" defTabSz="1828800" rtl="0" eaLnBrk="0" fontAlgn="base" hangingPunct="0">
      <a:spcBef>
        <a:spcPct val="0"/>
      </a:spcBef>
      <a:spcAft>
        <a:spcPct val="0"/>
      </a:spcAft>
      <a:defRPr sz="3600" kern="1200">
        <a:solidFill>
          <a:schemeClr val="tx1"/>
        </a:solidFill>
        <a:latin typeface="Open Sans" panose="020B0606030504020204" pitchFamily="34" charset="0"/>
        <a:ea typeface="+mn-ea"/>
        <a:cs typeface="+mn-cs"/>
      </a:defRPr>
    </a:lvl4pPr>
    <a:lvl5pPr marL="3657600" indent="-1828800" algn="l" defTabSz="1828800" rtl="0" eaLnBrk="0" fontAlgn="base" hangingPunct="0">
      <a:spcBef>
        <a:spcPct val="0"/>
      </a:spcBef>
      <a:spcAft>
        <a:spcPct val="0"/>
      </a:spcAft>
      <a:defRPr sz="3600" kern="1200">
        <a:solidFill>
          <a:schemeClr val="tx1"/>
        </a:solidFill>
        <a:latin typeface="Open Sans" panose="020B0606030504020204" pitchFamily="34" charset="0"/>
        <a:ea typeface="+mn-ea"/>
        <a:cs typeface="+mn-cs"/>
      </a:defRPr>
    </a:lvl5pPr>
    <a:lvl6pPr marL="2286000" algn="l" defTabSz="914400" rtl="0" eaLnBrk="1" latinLnBrk="0" hangingPunct="1">
      <a:defRPr sz="3600" kern="1200">
        <a:solidFill>
          <a:schemeClr val="tx1"/>
        </a:solidFill>
        <a:latin typeface="Open Sans" panose="020B0606030504020204" pitchFamily="34" charset="0"/>
        <a:ea typeface="+mn-ea"/>
        <a:cs typeface="+mn-cs"/>
      </a:defRPr>
    </a:lvl6pPr>
    <a:lvl7pPr marL="2743200" algn="l" defTabSz="914400" rtl="0" eaLnBrk="1" latinLnBrk="0" hangingPunct="1">
      <a:defRPr sz="3600" kern="1200">
        <a:solidFill>
          <a:schemeClr val="tx1"/>
        </a:solidFill>
        <a:latin typeface="Open Sans" panose="020B0606030504020204" pitchFamily="34" charset="0"/>
        <a:ea typeface="+mn-ea"/>
        <a:cs typeface="+mn-cs"/>
      </a:defRPr>
    </a:lvl7pPr>
    <a:lvl8pPr marL="3200400" algn="l" defTabSz="914400" rtl="0" eaLnBrk="1" latinLnBrk="0" hangingPunct="1">
      <a:defRPr sz="3600" kern="1200">
        <a:solidFill>
          <a:schemeClr val="tx1"/>
        </a:solidFill>
        <a:latin typeface="Open Sans" panose="020B0606030504020204" pitchFamily="34" charset="0"/>
        <a:ea typeface="+mn-ea"/>
        <a:cs typeface="+mn-cs"/>
      </a:defRPr>
    </a:lvl8pPr>
    <a:lvl9pPr marL="3657600" algn="l" defTabSz="914400" rtl="0" eaLnBrk="1" latinLnBrk="0" hangingPunct="1">
      <a:defRPr sz="3600" kern="1200">
        <a:solidFill>
          <a:schemeClr val="tx1"/>
        </a:solidFill>
        <a:latin typeface="Open Sans" panose="020B0606030504020204" pitchFamily="34" charset="0"/>
        <a:ea typeface="+mn-ea"/>
        <a:cs typeface="+mn-cs"/>
      </a:defRPr>
    </a:lvl9pPr>
  </p:defaultTextStyle>
  <p:extLst>
    <p:ext uri="{EFAFB233-063F-42B5-8137-9DF3F51BA10A}">
      <p15:sldGuideLst xmlns:p15="http://schemas.microsoft.com/office/powerpoint/2012/main">
        <p15:guide id="1" orient="horz" pos="7541">
          <p15:clr>
            <a:srgbClr val="A4A3A4"/>
          </p15:clr>
        </p15:guide>
        <p15:guide id="2" pos="9449">
          <p15:clr>
            <a:srgbClr val="A4A3A4"/>
          </p15:clr>
        </p15:guide>
        <p15:guide id="3" orient="horz" pos="6338">
          <p15:clr>
            <a:srgbClr val="A4A3A4"/>
          </p15:clr>
        </p15:guide>
        <p15:guide id="4" pos="5911">
          <p15:clr>
            <a:srgbClr val="A4A3A4"/>
          </p15:clr>
        </p15:guide>
        <p15:guide id="5" pos="1466">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FEA4E221-1114-1694-6F51-A7415D8EA119}" name="Janvi Pujari" initials="" userId="S::janvi.pujari@nagarro.com::f47aa4fb-ec9b-49dc-966a-93934b29372d" providerId="AD"/>
  <p188:author id="{1B81C02A-2493-0B47-4FCC-C9F6F676316C}" name="Anas Houari" initials="AH" userId="S::anas.houari_notionedge.com#ext#@nagarro.onmicrosoft.com::69ccff65-37a0-473e-8202-5ce1a097b376" providerId="AD"/>
  <p188:author id="{37F0713E-FCED-B9BB-4D92-CB3C5AC7C2D2}" name="Parv Shree" initials="" userId="S::parv.shree@nagarro.com::b35ab3eb-d924-4c83-a6e6-63cc4f79aca2" providerId="AD"/>
  <p188:author id="{E8C8F247-E944-8AC3-FCE6-FB8D75479D05}" name="Abhishek Kumar" initials="" userId="S::abhishek.kumar05@nagarro.com::7b8db18a-d019-499f-b267-e43a31d5a408" providerId="AD"/>
  <p188:author id="{67F1D370-B801-E813-6B1C-93EE6592CB0B}" name="Benjamin Bonnet" initials="BB" userId="S::Benjamin.bonnet@notionedge.com::dbe9544c-2dc5-4cfb-84bc-e35ad66f4863" providerId="AD"/>
  <p188:author id="{F49C8E9B-C9D8-55BE-B7A4-570C3D306245}" name="Chandramohan Nataraj" initials="CN" userId="S::chandramohan.nataraj@nagarro.com::d0667db1-e826-46ac-9399-46633ea7ec21" providerId="AD"/>
  <p188:author id="{B392FFB1-F2FE-53AB-6BFE-D90B56EBC2F5}" name="Siddharth Kathuria" initials="" userId="S::siddharth.kathuria@nagarro.com::b7d3402b-db2a-4e48-a1c6-4c1e0a5a4fed"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Flo Favarel" initials="" lastIdx="1" clrIdx="0"/>
  <p:cmAuthor id="2" name="Dimitri  Frosi" initials="" lastIdx="53" clrIdx="1"/>
  <p:cmAuthor id="3" name="Fabien" initials="" lastIdx="1" clrIdx="2"/>
  <p:cmAuthor id="4" name="Kamal El Ouarrari" initials="" lastIdx="1"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2ECBD"/>
    <a:srgbClr val="008000"/>
    <a:srgbClr val="FFFFFF"/>
    <a:srgbClr val="CDB5FF"/>
    <a:srgbClr val="EBE0FF"/>
    <a:srgbClr val="46D7AD"/>
    <a:srgbClr val="5948D8"/>
    <a:srgbClr val="C4C9D2"/>
    <a:srgbClr val="F3F4F6"/>
    <a:srgbClr val="EF91A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B02C106-2DDB-4795-B558-F525C5BA2818}" v="1" dt="2024-11-22T18:34:10.08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35758FB7-9AC5-4552-8A53-C91805E547FA}" styleName="Style à thème 1 - Accentuation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AF606853-7671-496A-8E4F-DF71F8EC918B}" styleName="Style foncé 1 - Accentuation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1E4AEA4-8DFA-4A89-87EB-49C32662AFE0}" styleName="Style moyen 2 - Accentuation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17292A2E-F333-43FB-9621-5CBBE7FDCDCB}" styleName="Style léger 2 - Accentuation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A111915-BE36-4E01-A7E5-04B1672EAD32}" styleName="Style léger 2 - Accentuation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D083AE6-46FA-4A59-8FB0-9F97EB10719F}" styleName="Style léger 3 - Accentuation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74C1A8A3-306A-4EB7-A6B1-4F7E0EB9C5D6}" styleName="Style moyen 3 - Accentuation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BDBED569-4797-4DF1-A0F4-6AAB3CD982D8}" styleName="Style léger 3 - Accentuation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1E171933-4619-4E11-9A3F-F7608DF75F80}" styleName="Style moyen 1 - Accentuation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30" d="100"/>
          <a:sy n="30" d="100"/>
        </p:scale>
        <p:origin x="884" y="16"/>
      </p:cViewPr>
      <p:guideLst>
        <p:guide orient="horz" pos="7541"/>
        <p:guide pos="9449"/>
        <p:guide orient="horz" pos="6338"/>
        <p:guide pos="5911"/>
        <p:guide pos="1466"/>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 Type="http://schemas.openxmlformats.org/officeDocument/2006/relationships/customXml" Target="../customXml/item3.xml"/><Relationship Id="rId21" Type="http://schemas.openxmlformats.org/officeDocument/2006/relationships/slide" Target="slides/slide15.xml"/><Relationship Id="rId34" Type="http://schemas.openxmlformats.org/officeDocument/2006/relationships/theme" Target="theme/theme1.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viewProps" Target="viewProps.xml"/><Relationship Id="rId38"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presProps" Target="presProps.xml"/><Relationship Id="rId37" Type="http://schemas.microsoft.com/office/2015/10/relationships/revisionInfo" Target="revisionInfo.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microsoft.com/office/2016/11/relationships/changesInfo" Target="changesInfos/changesInfo1.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handoutMaster" Target="handoutMasters/handoutMaster1.xml"/><Relationship Id="rId35"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bhishek Kumar" userId="7b8db18a-d019-499f-b267-e43a31d5a408" providerId="ADAL" clId="{2C8A6978-592B-47A3-B02F-3CF6CD28E2B0}"/>
    <pc:docChg chg="undo custSel modSld">
      <pc:chgData name="Abhishek Kumar" userId="7b8db18a-d019-499f-b267-e43a31d5a408" providerId="ADAL" clId="{2C8A6978-592B-47A3-B02F-3CF6CD28E2B0}" dt="2024-08-01T11:04:33.909" v="300" actId="164"/>
      <pc:docMkLst>
        <pc:docMk/>
      </pc:docMkLst>
      <pc:sldChg chg="modSp mod">
        <pc:chgData name="Abhishek Kumar" userId="7b8db18a-d019-499f-b267-e43a31d5a408" providerId="ADAL" clId="{2C8A6978-592B-47A3-B02F-3CF6CD28E2B0}" dt="2024-08-01T05:22:09.411" v="21" actId="1076"/>
        <pc:sldMkLst>
          <pc:docMk/>
          <pc:sldMk cId="1957743595" sldId="2147478956"/>
        </pc:sldMkLst>
      </pc:sldChg>
      <pc:sldChg chg="addSp delSp modSp mod">
        <pc:chgData name="Abhishek Kumar" userId="7b8db18a-d019-499f-b267-e43a31d5a408" providerId="ADAL" clId="{2C8A6978-592B-47A3-B02F-3CF6CD28E2B0}" dt="2024-08-01T11:04:33.909" v="300" actId="164"/>
        <pc:sldMkLst>
          <pc:docMk/>
          <pc:sldMk cId="516958942" sldId="2147478972"/>
        </pc:sldMkLst>
      </pc:sldChg>
    </pc:docChg>
  </pc:docChgLst>
  <pc:docChgLst>
    <pc:chgData name="Hemant Gupta" userId="S::hemant.gupta@nagarro.com::ab325b3e-fb52-47c4-8641-009fd52ce0a9" providerId="AD" clId="Web-{D5E778BD-9508-3F64-F7D2-A52851BB5370}"/>
    <pc:docChg chg="modSld">
      <pc:chgData name="Hemant Gupta" userId="S::hemant.gupta@nagarro.com::ab325b3e-fb52-47c4-8641-009fd52ce0a9" providerId="AD" clId="Web-{D5E778BD-9508-3F64-F7D2-A52851BB5370}" dt="2024-10-24T03:07:20.705" v="49" actId="14100"/>
      <pc:docMkLst>
        <pc:docMk/>
      </pc:docMkLst>
      <pc:sldChg chg="modSp">
        <pc:chgData name="Hemant Gupta" userId="S::hemant.gupta@nagarro.com::ab325b3e-fb52-47c4-8641-009fd52ce0a9" providerId="AD" clId="Web-{D5E778BD-9508-3F64-F7D2-A52851BB5370}" dt="2024-10-24T03:07:20.705" v="49" actId="14100"/>
        <pc:sldMkLst>
          <pc:docMk/>
          <pc:sldMk cId="1547627805" sldId="2147478975"/>
        </pc:sldMkLst>
        <pc:spChg chg="mod">
          <ac:chgData name="Hemant Gupta" userId="S::hemant.gupta@nagarro.com::ab325b3e-fb52-47c4-8641-009fd52ce0a9" providerId="AD" clId="Web-{D5E778BD-9508-3F64-F7D2-A52851BB5370}" dt="2024-10-24T03:07:20.705" v="49" actId="14100"/>
          <ac:spMkLst>
            <pc:docMk/>
            <pc:sldMk cId="1547627805" sldId="2147478975"/>
            <ac:spMk id="2" creationId="{B7874611-81F5-66D1-08FE-AF355F232422}"/>
          </ac:spMkLst>
        </pc:spChg>
      </pc:sldChg>
    </pc:docChg>
  </pc:docChgLst>
  <pc:docChgLst>
    <pc:chgData name="Abhishek Kumar" userId="7b8db18a-d019-499f-b267-e43a31d5a408" providerId="ADAL" clId="{E363AECF-D931-4C49-8206-10D1E1826BE2}"/>
    <pc:docChg chg="undo custSel modSld">
      <pc:chgData name="Abhishek Kumar" userId="7b8db18a-d019-499f-b267-e43a31d5a408" providerId="ADAL" clId="{E363AECF-D931-4C49-8206-10D1E1826BE2}" dt="2024-06-17T10:09:35.727" v="12" actId="9405"/>
      <pc:docMkLst>
        <pc:docMk/>
      </pc:docMkLst>
      <pc:sldChg chg="addSp delSp mod">
        <pc:chgData name="Abhishek Kumar" userId="7b8db18a-d019-499f-b267-e43a31d5a408" providerId="ADAL" clId="{E363AECF-D931-4C49-8206-10D1E1826BE2}" dt="2024-06-17T10:09:35.727" v="12" actId="9405"/>
        <pc:sldMkLst>
          <pc:docMk/>
          <pc:sldMk cId="3921029548" sldId="2147478958"/>
        </pc:sldMkLst>
      </pc:sldChg>
    </pc:docChg>
  </pc:docChgLst>
  <pc:docChgLst>
    <pc:chgData name="Piyush Joshi" userId="S::piyush.joshi01@nagarro.com::4a307dd5-f51c-4598-9522-a473aeb79eda" providerId="AD" clId="Web-{641CD54B-0660-B935-815D-CDE8DA57CE13}"/>
    <pc:docChg chg="modSld">
      <pc:chgData name="Piyush Joshi" userId="S::piyush.joshi01@nagarro.com::4a307dd5-f51c-4598-9522-a473aeb79eda" providerId="AD" clId="Web-{641CD54B-0660-B935-815D-CDE8DA57CE13}" dt="2024-10-23T04:44:50.209" v="7" actId="1076"/>
      <pc:docMkLst>
        <pc:docMk/>
      </pc:docMkLst>
      <pc:sldChg chg="modSp">
        <pc:chgData name="Piyush Joshi" userId="S::piyush.joshi01@nagarro.com::4a307dd5-f51c-4598-9522-a473aeb79eda" providerId="AD" clId="Web-{641CD54B-0660-B935-815D-CDE8DA57CE13}" dt="2024-10-23T04:44:50.209" v="7" actId="1076"/>
        <pc:sldMkLst>
          <pc:docMk/>
          <pc:sldMk cId="2994296724" sldId="2147374393"/>
        </pc:sldMkLst>
        <pc:spChg chg="mod">
          <ac:chgData name="Piyush Joshi" userId="S::piyush.joshi01@nagarro.com::4a307dd5-f51c-4598-9522-a473aeb79eda" providerId="AD" clId="Web-{641CD54B-0660-B935-815D-CDE8DA57CE13}" dt="2024-10-23T04:44:19.020" v="5"/>
          <ac:spMkLst>
            <pc:docMk/>
            <pc:sldMk cId="2994296724" sldId="2147374393"/>
            <ac:spMk id="32" creationId="{763E6D8C-E7C7-432E-8454-351291527C3E}"/>
          </ac:spMkLst>
        </pc:spChg>
        <pc:spChg chg="mod">
          <ac:chgData name="Piyush Joshi" userId="S::piyush.joshi01@nagarro.com::4a307dd5-f51c-4598-9522-a473aeb79eda" providerId="AD" clId="Web-{641CD54B-0660-B935-815D-CDE8DA57CE13}" dt="2024-10-23T04:44:19.020" v="4"/>
          <ac:spMkLst>
            <pc:docMk/>
            <pc:sldMk cId="2994296724" sldId="2147374393"/>
            <ac:spMk id="33" creationId="{1B0728E2-F095-4A80-B8F7-DA0DA22DC236}"/>
          </ac:spMkLst>
        </pc:spChg>
        <pc:grpChg chg="mod">
          <ac:chgData name="Piyush Joshi" userId="S::piyush.joshi01@nagarro.com::4a307dd5-f51c-4598-9522-a473aeb79eda" providerId="AD" clId="Web-{641CD54B-0660-B935-815D-CDE8DA57CE13}" dt="2024-10-23T04:44:50.209" v="7" actId="1076"/>
          <ac:grpSpMkLst>
            <pc:docMk/>
            <pc:sldMk cId="2994296724" sldId="2147374393"/>
            <ac:grpSpMk id="34" creationId="{73F34163-D382-4EC3-8E76-75E1A9A56AAA}"/>
          </ac:grpSpMkLst>
        </pc:grpChg>
      </pc:sldChg>
    </pc:docChg>
  </pc:docChgLst>
  <pc:docChgLst>
    <pc:chgData name="Abhishek Kumar" userId="7b8db18a-d019-499f-b267-e43a31d5a408" providerId="ADAL" clId="{9E0AC40C-5176-4EC9-AE19-EA5772C682C9}"/>
    <pc:docChg chg="undo custSel addSld delSld modSld sldOrd delMainMaster">
      <pc:chgData name="Abhishek Kumar" userId="7b8db18a-d019-499f-b267-e43a31d5a408" providerId="ADAL" clId="{9E0AC40C-5176-4EC9-AE19-EA5772C682C9}" dt="2024-07-01T06:17:00.768" v="48" actId="14100"/>
      <pc:docMkLst>
        <pc:docMk/>
      </pc:docMkLst>
      <pc:sldChg chg="del">
        <pc:chgData name="Abhishek Kumar" userId="7b8db18a-d019-499f-b267-e43a31d5a408" providerId="ADAL" clId="{9E0AC40C-5176-4EC9-AE19-EA5772C682C9}" dt="2024-07-01T06:09:24.342" v="0" actId="47"/>
        <pc:sldMkLst>
          <pc:docMk/>
          <pc:sldMk cId="0" sldId="9035"/>
        </pc:sldMkLst>
      </pc:sldChg>
      <pc:sldChg chg="del">
        <pc:chgData name="Abhishek Kumar" userId="7b8db18a-d019-499f-b267-e43a31d5a408" providerId="ADAL" clId="{9E0AC40C-5176-4EC9-AE19-EA5772C682C9}" dt="2024-07-01T06:09:24.342" v="0" actId="47"/>
        <pc:sldMkLst>
          <pc:docMk/>
          <pc:sldMk cId="0" sldId="9120"/>
        </pc:sldMkLst>
      </pc:sldChg>
      <pc:sldChg chg="del">
        <pc:chgData name="Abhishek Kumar" userId="7b8db18a-d019-499f-b267-e43a31d5a408" providerId="ADAL" clId="{9E0AC40C-5176-4EC9-AE19-EA5772C682C9}" dt="2024-07-01T06:09:24.342" v="0" actId="47"/>
        <pc:sldMkLst>
          <pc:docMk/>
          <pc:sldMk cId="0" sldId="2146846676"/>
        </pc:sldMkLst>
      </pc:sldChg>
      <pc:sldChg chg="del">
        <pc:chgData name="Abhishek Kumar" userId="7b8db18a-d019-499f-b267-e43a31d5a408" providerId="ADAL" clId="{9E0AC40C-5176-4EC9-AE19-EA5772C682C9}" dt="2024-07-01T06:09:24.342" v="0" actId="47"/>
        <pc:sldMkLst>
          <pc:docMk/>
          <pc:sldMk cId="0" sldId="2147478882"/>
        </pc:sldMkLst>
      </pc:sldChg>
      <pc:sldChg chg="del">
        <pc:chgData name="Abhishek Kumar" userId="7b8db18a-d019-499f-b267-e43a31d5a408" providerId="ADAL" clId="{9E0AC40C-5176-4EC9-AE19-EA5772C682C9}" dt="2024-07-01T06:09:24.342" v="0" actId="47"/>
        <pc:sldMkLst>
          <pc:docMk/>
          <pc:sldMk cId="0" sldId="2147478883"/>
        </pc:sldMkLst>
      </pc:sldChg>
      <pc:sldChg chg="del">
        <pc:chgData name="Abhishek Kumar" userId="7b8db18a-d019-499f-b267-e43a31d5a408" providerId="ADAL" clId="{9E0AC40C-5176-4EC9-AE19-EA5772C682C9}" dt="2024-07-01T06:09:24.342" v="0" actId="47"/>
        <pc:sldMkLst>
          <pc:docMk/>
          <pc:sldMk cId="0" sldId="2147478891"/>
        </pc:sldMkLst>
      </pc:sldChg>
      <pc:sldChg chg="del">
        <pc:chgData name="Abhishek Kumar" userId="7b8db18a-d019-499f-b267-e43a31d5a408" providerId="ADAL" clId="{9E0AC40C-5176-4EC9-AE19-EA5772C682C9}" dt="2024-07-01T06:09:24.342" v="0" actId="47"/>
        <pc:sldMkLst>
          <pc:docMk/>
          <pc:sldMk cId="0" sldId="2147478901"/>
        </pc:sldMkLst>
      </pc:sldChg>
      <pc:sldChg chg="del">
        <pc:chgData name="Abhishek Kumar" userId="7b8db18a-d019-499f-b267-e43a31d5a408" providerId="ADAL" clId="{9E0AC40C-5176-4EC9-AE19-EA5772C682C9}" dt="2024-07-01T06:09:24.342" v="0" actId="47"/>
        <pc:sldMkLst>
          <pc:docMk/>
          <pc:sldMk cId="0" sldId="2147478908"/>
        </pc:sldMkLst>
      </pc:sldChg>
      <pc:sldChg chg="del">
        <pc:chgData name="Abhishek Kumar" userId="7b8db18a-d019-499f-b267-e43a31d5a408" providerId="ADAL" clId="{9E0AC40C-5176-4EC9-AE19-EA5772C682C9}" dt="2024-07-01T06:09:24.342" v="0" actId="47"/>
        <pc:sldMkLst>
          <pc:docMk/>
          <pc:sldMk cId="0" sldId="2147478911"/>
        </pc:sldMkLst>
      </pc:sldChg>
      <pc:sldChg chg="del">
        <pc:chgData name="Abhishek Kumar" userId="7b8db18a-d019-499f-b267-e43a31d5a408" providerId="ADAL" clId="{9E0AC40C-5176-4EC9-AE19-EA5772C682C9}" dt="2024-07-01T06:09:24.342" v="0" actId="47"/>
        <pc:sldMkLst>
          <pc:docMk/>
          <pc:sldMk cId="3308188800" sldId="2147478915"/>
        </pc:sldMkLst>
      </pc:sldChg>
      <pc:sldChg chg="del">
        <pc:chgData name="Abhishek Kumar" userId="7b8db18a-d019-499f-b267-e43a31d5a408" providerId="ADAL" clId="{9E0AC40C-5176-4EC9-AE19-EA5772C682C9}" dt="2024-07-01T06:09:24.342" v="0" actId="47"/>
        <pc:sldMkLst>
          <pc:docMk/>
          <pc:sldMk cId="2623272086" sldId="2147478916"/>
        </pc:sldMkLst>
      </pc:sldChg>
      <pc:sldChg chg="del">
        <pc:chgData name="Abhishek Kumar" userId="7b8db18a-d019-499f-b267-e43a31d5a408" providerId="ADAL" clId="{9E0AC40C-5176-4EC9-AE19-EA5772C682C9}" dt="2024-07-01T06:09:24.342" v="0" actId="47"/>
        <pc:sldMkLst>
          <pc:docMk/>
          <pc:sldMk cId="2690283346" sldId="2147478917"/>
        </pc:sldMkLst>
      </pc:sldChg>
      <pc:sldChg chg="del">
        <pc:chgData name="Abhishek Kumar" userId="7b8db18a-d019-499f-b267-e43a31d5a408" providerId="ADAL" clId="{9E0AC40C-5176-4EC9-AE19-EA5772C682C9}" dt="2024-07-01T06:09:24.342" v="0" actId="47"/>
        <pc:sldMkLst>
          <pc:docMk/>
          <pc:sldMk cId="886245994" sldId="2147478920"/>
        </pc:sldMkLst>
      </pc:sldChg>
      <pc:sldChg chg="del">
        <pc:chgData name="Abhishek Kumar" userId="7b8db18a-d019-499f-b267-e43a31d5a408" providerId="ADAL" clId="{9E0AC40C-5176-4EC9-AE19-EA5772C682C9}" dt="2024-07-01T06:09:24.342" v="0" actId="47"/>
        <pc:sldMkLst>
          <pc:docMk/>
          <pc:sldMk cId="3037569384" sldId="2147478922"/>
        </pc:sldMkLst>
      </pc:sldChg>
      <pc:sldChg chg="del">
        <pc:chgData name="Abhishek Kumar" userId="7b8db18a-d019-499f-b267-e43a31d5a408" providerId="ADAL" clId="{9E0AC40C-5176-4EC9-AE19-EA5772C682C9}" dt="2024-07-01T06:09:24.342" v="0" actId="47"/>
        <pc:sldMkLst>
          <pc:docMk/>
          <pc:sldMk cId="3573535155" sldId="2147478925"/>
        </pc:sldMkLst>
      </pc:sldChg>
      <pc:sldChg chg="del">
        <pc:chgData name="Abhishek Kumar" userId="7b8db18a-d019-499f-b267-e43a31d5a408" providerId="ADAL" clId="{9E0AC40C-5176-4EC9-AE19-EA5772C682C9}" dt="2024-07-01T06:09:24.342" v="0" actId="47"/>
        <pc:sldMkLst>
          <pc:docMk/>
          <pc:sldMk cId="3897565507" sldId="2147478927"/>
        </pc:sldMkLst>
      </pc:sldChg>
      <pc:sldChg chg="del">
        <pc:chgData name="Abhishek Kumar" userId="7b8db18a-d019-499f-b267-e43a31d5a408" providerId="ADAL" clId="{9E0AC40C-5176-4EC9-AE19-EA5772C682C9}" dt="2024-07-01T06:09:24.342" v="0" actId="47"/>
        <pc:sldMkLst>
          <pc:docMk/>
          <pc:sldMk cId="2366919585" sldId="2147478928"/>
        </pc:sldMkLst>
      </pc:sldChg>
      <pc:sldChg chg="del">
        <pc:chgData name="Abhishek Kumar" userId="7b8db18a-d019-499f-b267-e43a31d5a408" providerId="ADAL" clId="{9E0AC40C-5176-4EC9-AE19-EA5772C682C9}" dt="2024-07-01T06:09:24.342" v="0" actId="47"/>
        <pc:sldMkLst>
          <pc:docMk/>
          <pc:sldMk cId="2596989519" sldId="2147478930"/>
        </pc:sldMkLst>
      </pc:sldChg>
      <pc:sldChg chg="del">
        <pc:chgData name="Abhishek Kumar" userId="7b8db18a-d019-499f-b267-e43a31d5a408" providerId="ADAL" clId="{9E0AC40C-5176-4EC9-AE19-EA5772C682C9}" dt="2024-07-01T06:09:24.342" v="0" actId="47"/>
        <pc:sldMkLst>
          <pc:docMk/>
          <pc:sldMk cId="246759545" sldId="2147478944"/>
        </pc:sldMkLst>
      </pc:sldChg>
      <pc:sldChg chg="del">
        <pc:chgData name="Abhishek Kumar" userId="7b8db18a-d019-499f-b267-e43a31d5a408" providerId="ADAL" clId="{9E0AC40C-5176-4EC9-AE19-EA5772C682C9}" dt="2024-07-01T06:09:24.342" v="0" actId="47"/>
        <pc:sldMkLst>
          <pc:docMk/>
          <pc:sldMk cId="1276510648" sldId="2147478951"/>
        </pc:sldMkLst>
      </pc:sldChg>
      <pc:sldChg chg="del">
        <pc:chgData name="Abhishek Kumar" userId="7b8db18a-d019-499f-b267-e43a31d5a408" providerId="ADAL" clId="{9E0AC40C-5176-4EC9-AE19-EA5772C682C9}" dt="2024-07-01T06:09:24.342" v="0" actId="47"/>
        <pc:sldMkLst>
          <pc:docMk/>
          <pc:sldMk cId="4151228493" sldId="2147478953"/>
        </pc:sldMkLst>
      </pc:sldChg>
      <pc:sldChg chg="del">
        <pc:chgData name="Abhishek Kumar" userId="7b8db18a-d019-499f-b267-e43a31d5a408" providerId="ADAL" clId="{9E0AC40C-5176-4EC9-AE19-EA5772C682C9}" dt="2024-07-01T06:09:24.342" v="0" actId="47"/>
        <pc:sldMkLst>
          <pc:docMk/>
          <pc:sldMk cId="3729117005" sldId="2147478954"/>
        </pc:sldMkLst>
      </pc:sldChg>
      <pc:sldChg chg="del">
        <pc:chgData name="Abhishek Kumar" userId="7b8db18a-d019-499f-b267-e43a31d5a408" providerId="ADAL" clId="{9E0AC40C-5176-4EC9-AE19-EA5772C682C9}" dt="2024-07-01T06:09:24.342" v="0" actId="47"/>
        <pc:sldMkLst>
          <pc:docMk/>
          <pc:sldMk cId="2524837726" sldId="2147478955"/>
        </pc:sldMkLst>
      </pc:sldChg>
      <pc:sldChg chg="addSp delSp modSp add mod ord">
        <pc:chgData name="Abhishek Kumar" userId="7b8db18a-d019-499f-b267-e43a31d5a408" providerId="ADAL" clId="{9E0AC40C-5176-4EC9-AE19-EA5772C682C9}" dt="2024-07-01T06:17:00.768" v="48" actId="14100"/>
        <pc:sldMkLst>
          <pc:docMk/>
          <pc:sldMk cId="516958942" sldId="2147478972"/>
        </pc:sldMkLst>
      </pc:sldChg>
      <pc:sldMasterChg chg="del delSldLayout">
        <pc:chgData name="Abhishek Kumar" userId="7b8db18a-d019-499f-b267-e43a31d5a408" providerId="ADAL" clId="{9E0AC40C-5176-4EC9-AE19-EA5772C682C9}" dt="2024-07-01T06:09:24.342" v="0" actId="47"/>
        <pc:sldMasterMkLst>
          <pc:docMk/>
          <pc:sldMasterMk cId="0" sldId="2147485385"/>
        </pc:sldMasterMkLst>
        <pc:sldLayoutChg chg="del">
          <pc:chgData name="Abhishek Kumar" userId="7b8db18a-d019-499f-b267-e43a31d5a408" providerId="ADAL" clId="{9E0AC40C-5176-4EC9-AE19-EA5772C682C9}" dt="2024-07-01T06:09:24.342" v="0" actId="47"/>
          <pc:sldLayoutMkLst>
            <pc:docMk/>
            <pc:sldMasterMk cId="0" sldId="2147485385"/>
            <pc:sldLayoutMk cId="2584807446" sldId="2147485704"/>
          </pc:sldLayoutMkLst>
        </pc:sldLayoutChg>
        <pc:sldLayoutChg chg="del">
          <pc:chgData name="Abhishek Kumar" userId="7b8db18a-d019-499f-b267-e43a31d5a408" providerId="ADAL" clId="{9E0AC40C-5176-4EC9-AE19-EA5772C682C9}" dt="2024-07-01T06:09:24.342" v="0" actId="47"/>
          <pc:sldLayoutMkLst>
            <pc:docMk/>
            <pc:sldMasterMk cId="0" sldId="2147485385"/>
            <pc:sldLayoutMk cId="1310491950" sldId="2147485705"/>
          </pc:sldLayoutMkLst>
        </pc:sldLayoutChg>
        <pc:sldLayoutChg chg="del">
          <pc:chgData name="Abhishek Kumar" userId="7b8db18a-d019-499f-b267-e43a31d5a408" providerId="ADAL" clId="{9E0AC40C-5176-4EC9-AE19-EA5772C682C9}" dt="2024-07-01T06:09:24.342" v="0" actId="47"/>
          <pc:sldLayoutMkLst>
            <pc:docMk/>
            <pc:sldMasterMk cId="0" sldId="2147485385"/>
            <pc:sldLayoutMk cId="1395686656" sldId="2147485706"/>
          </pc:sldLayoutMkLst>
        </pc:sldLayoutChg>
        <pc:sldLayoutChg chg="del">
          <pc:chgData name="Abhishek Kumar" userId="7b8db18a-d019-499f-b267-e43a31d5a408" providerId="ADAL" clId="{9E0AC40C-5176-4EC9-AE19-EA5772C682C9}" dt="2024-07-01T06:09:24.342" v="0" actId="47"/>
          <pc:sldLayoutMkLst>
            <pc:docMk/>
            <pc:sldMasterMk cId="0" sldId="2147485385"/>
            <pc:sldLayoutMk cId="3690376481" sldId="2147485707"/>
          </pc:sldLayoutMkLst>
        </pc:sldLayoutChg>
        <pc:sldLayoutChg chg="del">
          <pc:chgData name="Abhishek Kumar" userId="7b8db18a-d019-499f-b267-e43a31d5a408" providerId="ADAL" clId="{9E0AC40C-5176-4EC9-AE19-EA5772C682C9}" dt="2024-07-01T06:09:24.342" v="0" actId="47"/>
          <pc:sldLayoutMkLst>
            <pc:docMk/>
            <pc:sldMasterMk cId="0" sldId="2147485385"/>
            <pc:sldLayoutMk cId="4159109975" sldId="2147485761"/>
          </pc:sldLayoutMkLst>
        </pc:sldLayoutChg>
        <pc:sldLayoutChg chg="del">
          <pc:chgData name="Abhishek Kumar" userId="7b8db18a-d019-499f-b267-e43a31d5a408" providerId="ADAL" clId="{9E0AC40C-5176-4EC9-AE19-EA5772C682C9}" dt="2024-07-01T06:09:24.342" v="0" actId="47"/>
          <pc:sldLayoutMkLst>
            <pc:docMk/>
            <pc:sldMasterMk cId="0" sldId="2147485385"/>
            <pc:sldLayoutMk cId="781793857" sldId="2147485972"/>
          </pc:sldLayoutMkLst>
        </pc:sldLayoutChg>
      </pc:sldMasterChg>
    </pc:docChg>
  </pc:docChgLst>
  <pc:docChgLst>
    <pc:chgData name="Hemant Gupta" userId="S::hemant.gupta@nagarro.com::ab325b3e-fb52-47c4-8641-009fd52ce0a9" providerId="AD" clId="Web-{90C0DB20-B940-4888-95C7-70E4F50EB01C}"/>
    <pc:docChg chg="modSld">
      <pc:chgData name="Hemant Gupta" userId="S::hemant.gupta@nagarro.com::ab325b3e-fb52-47c4-8641-009fd52ce0a9" providerId="AD" clId="Web-{90C0DB20-B940-4888-95C7-70E4F50EB01C}" dt="2024-11-04T07:14:59.576" v="36" actId="20577"/>
      <pc:docMkLst>
        <pc:docMk/>
      </pc:docMkLst>
      <pc:sldChg chg="modSp">
        <pc:chgData name="Hemant Gupta" userId="S::hemant.gupta@nagarro.com::ab325b3e-fb52-47c4-8641-009fd52ce0a9" providerId="AD" clId="Web-{90C0DB20-B940-4888-95C7-70E4F50EB01C}" dt="2024-11-04T07:14:59.576" v="36" actId="20577"/>
        <pc:sldMkLst>
          <pc:docMk/>
          <pc:sldMk cId="3788695528" sldId="2147478962"/>
        </pc:sldMkLst>
        <pc:spChg chg="mod">
          <ac:chgData name="Hemant Gupta" userId="S::hemant.gupta@nagarro.com::ab325b3e-fb52-47c4-8641-009fd52ce0a9" providerId="AD" clId="Web-{90C0DB20-B940-4888-95C7-70E4F50EB01C}" dt="2024-11-04T07:14:59.576" v="36" actId="20577"/>
          <ac:spMkLst>
            <pc:docMk/>
            <pc:sldMk cId="3788695528" sldId="2147478962"/>
            <ac:spMk id="19" creationId="{ABF6A224-97FA-4BA9-6230-1678DA7C90A8}"/>
          </ac:spMkLst>
        </pc:spChg>
      </pc:sldChg>
      <pc:sldChg chg="modSp">
        <pc:chgData name="Hemant Gupta" userId="S::hemant.gupta@nagarro.com::ab325b3e-fb52-47c4-8641-009fd52ce0a9" providerId="AD" clId="Web-{90C0DB20-B940-4888-95C7-70E4F50EB01C}" dt="2024-11-04T07:12:34.836" v="25" actId="20577"/>
        <pc:sldMkLst>
          <pc:docMk/>
          <pc:sldMk cId="1547627805" sldId="2147478975"/>
        </pc:sldMkLst>
        <pc:spChg chg="mod">
          <ac:chgData name="Hemant Gupta" userId="S::hemant.gupta@nagarro.com::ab325b3e-fb52-47c4-8641-009fd52ce0a9" providerId="AD" clId="Web-{90C0DB20-B940-4888-95C7-70E4F50EB01C}" dt="2024-11-04T07:12:34.836" v="25" actId="20577"/>
          <ac:spMkLst>
            <pc:docMk/>
            <pc:sldMk cId="1547627805" sldId="2147478975"/>
            <ac:spMk id="2" creationId="{B7874611-81F5-66D1-08FE-AF355F232422}"/>
          </ac:spMkLst>
        </pc:spChg>
      </pc:sldChg>
    </pc:docChg>
  </pc:docChgLst>
  <pc:docChgLst>
    <pc:chgData name="Akshat Aggarwal" userId="S::akshat.aggarwal@nagarro.com::f7108c7d-7476-4594-b98c-5e7172e4ac89" providerId="AD" clId="Web-{E61F9756-1863-2DC1-C679-C06362664FAA}"/>
    <pc:docChg chg="modSld">
      <pc:chgData name="Akshat Aggarwal" userId="S::akshat.aggarwal@nagarro.com::f7108c7d-7476-4594-b98c-5e7172e4ac89" providerId="AD" clId="Web-{E61F9756-1863-2DC1-C679-C06362664FAA}" dt="2024-11-10T10:08:20.139" v="0" actId="20577"/>
      <pc:docMkLst>
        <pc:docMk/>
      </pc:docMkLst>
      <pc:sldChg chg="modSp">
        <pc:chgData name="Akshat Aggarwal" userId="S::akshat.aggarwal@nagarro.com::f7108c7d-7476-4594-b98c-5e7172e4ac89" providerId="AD" clId="Web-{E61F9756-1863-2DC1-C679-C06362664FAA}" dt="2024-11-10T10:08:20.139" v="0" actId="20577"/>
        <pc:sldMkLst>
          <pc:docMk/>
          <pc:sldMk cId="775164936" sldId="260"/>
        </pc:sldMkLst>
        <pc:spChg chg="mod">
          <ac:chgData name="Akshat Aggarwal" userId="S::akshat.aggarwal@nagarro.com::f7108c7d-7476-4594-b98c-5e7172e4ac89" providerId="AD" clId="Web-{E61F9756-1863-2DC1-C679-C06362664FAA}" dt="2024-11-10T10:08:20.139" v="0" actId="20577"/>
          <ac:spMkLst>
            <pc:docMk/>
            <pc:sldMk cId="775164936" sldId="260"/>
            <ac:spMk id="12" creationId="{04AB4099-BAC0-4AC6-1C7A-3BD61E6DD0BF}"/>
          </ac:spMkLst>
        </pc:spChg>
      </pc:sldChg>
    </pc:docChg>
  </pc:docChgLst>
  <pc:docChgLst>
    <pc:chgData name="Abhishek Kumar" userId="7b8db18a-d019-499f-b267-e43a31d5a408" providerId="ADAL" clId="{A4D9B1DA-4016-47BB-9515-D7D0165089A1}"/>
    <pc:docChg chg="custSel modSld">
      <pc:chgData name="Abhishek Kumar" userId="7b8db18a-d019-499f-b267-e43a31d5a408" providerId="ADAL" clId="{A4D9B1DA-4016-47BB-9515-D7D0165089A1}" dt="2024-07-01T10:20:18.130" v="12" actId="478"/>
      <pc:docMkLst>
        <pc:docMk/>
      </pc:docMkLst>
      <pc:sldChg chg="delSp modSp mod">
        <pc:chgData name="Abhishek Kumar" userId="7b8db18a-d019-499f-b267-e43a31d5a408" providerId="ADAL" clId="{A4D9B1DA-4016-47BB-9515-D7D0165089A1}" dt="2024-07-01T10:20:18.130" v="12" actId="478"/>
        <pc:sldMkLst>
          <pc:docMk/>
          <pc:sldMk cId="516958942" sldId="2147478972"/>
        </pc:sldMkLst>
      </pc:sldChg>
    </pc:docChg>
  </pc:docChgLst>
  <pc:docChgLst>
    <pc:chgData name="Abhishek Kumar" userId="7b8db18a-d019-499f-b267-e43a31d5a408" providerId="ADAL" clId="{23848E5E-8561-461C-B68A-C1999B8AEEF6}"/>
    <pc:docChg chg="undo redo custSel mod addSld delSld modSld sldOrd delMainMaster">
      <pc:chgData name="Abhishek Kumar" userId="7b8db18a-d019-499f-b267-e43a31d5a408" providerId="ADAL" clId="{23848E5E-8561-461C-B68A-C1999B8AEEF6}" dt="2024-10-22T09:14:12.655" v="2553" actId="47"/>
      <pc:docMkLst>
        <pc:docMk/>
      </pc:docMkLst>
      <pc:sldChg chg="modSp mod ord">
        <pc:chgData name="Abhishek Kumar" userId="7b8db18a-d019-499f-b267-e43a31d5a408" providerId="ADAL" clId="{23848E5E-8561-461C-B68A-C1999B8AEEF6}" dt="2024-10-22T07:02:45.614" v="1794"/>
        <pc:sldMkLst>
          <pc:docMk/>
          <pc:sldMk cId="711098166" sldId="437"/>
        </pc:sldMkLst>
        <pc:spChg chg="mod">
          <ac:chgData name="Abhishek Kumar" userId="7b8db18a-d019-499f-b267-e43a31d5a408" providerId="ADAL" clId="{23848E5E-8561-461C-B68A-C1999B8AEEF6}" dt="2024-10-22T07:02:45.614" v="1794"/>
          <ac:spMkLst>
            <pc:docMk/>
            <pc:sldMk cId="711098166" sldId="437"/>
            <ac:spMk id="5" creationId="{64211EA4-3D53-46CF-9E19-B28ED6012BE3}"/>
          </ac:spMkLst>
        </pc:spChg>
      </pc:sldChg>
      <pc:sldChg chg="addSp delSp modSp add mod">
        <pc:chgData name="Abhishek Kumar" userId="7b8db18a-d019-499f-b267-e43a31d5a408" providerId="ADAL" clId="{23848E5E-8561-461C-B68A-C1999B8AEEF6}" dt="2024-10-21T11:30:49.587" v="299" actId="1076"/>
        <pc:sldMkLst>
          <pc:docMk/>
          <pc:sldMk cId="2994296724" sldId="2147374393"/>
        </pc:sldMkLst>
        <pc:spChg chg="mod">
          <ac:chgData name="Abhishek Kumar" userId="7b8db18a-d019-499f-b267-e43a31d5a408" providerId="ADAL" clId="{23848E5E-8561-461C-B68A-C1999B8AEEF6}" dt="2024-10-21T11:23:36.800" v="201" actId="1076"/>
          <ac:spMkLst>
            <pc:docMk/>
            <pc:sldMk cId="2994296724" sldId="2147374393"/>
            <ac:spMk id="9" creationId="{768A5319-AAEC-3D87-D250-E96A63222022}"/>
          </ac:spMkLst>
        </pc:spChg>
        <pc:spChg chg="mod">
          <ac:chgData name="Abhishek Kumar" userId="7b8db18a-d019-499f-b267-e43a31d5a408" providerId="ADAL" clId="{23848E5E-8561-461C-B68A-C1999B8AEEF6}" dt="2024-10-21T11:29:30.507" v="293" actId="1076"/>
          <ac:spMkLst>
            <pc:docMk/>
            <pc:sldMk cId="2994296724" sldId="2147374393"/>
            <ac:spMk id="13" creationId="{F7D8CD0C-7996-4964-8197-39921D608FFC}"/>
          </ac:spMkLst>
        </pc:spChg>
        <pc:spChg chg="mod">
          <ac:chgData name="Abhishek Kumar" userId="7b8db18a-d019-499f-b267-e43a31d5a408" providerId="ADAL" clId="{23848E5E-8561-461C-B68A-C1999B8AEEF6}" dt="2024-10-21T11:30:49.587" v="299" actId="1076"/>
          <ac:spMkLst>
            <pc:docMk/>
            <pc:sldMk cId="2994296724" sldId="2147374393"/>
            <ac:spMk id="21" creationId="{96A00627-165C-CFB7-1AE2-8846BAE1CBDB}"/>
          </ac:spMkLst>
        </pc:spChg>
        <pc:spChg chg="mod">
          <ac:chgData name="Abhishek Kumar" userId="7b8db18a-d019-499f-b267-e43a31d5a408" providerId="ADAL" clId="{23848E5E-8561-461C-B68A-C1999B8AEEF6}" dt="2024-10-21T11:25:22.796" v="214" actId="113"/>
          <ac:spMkLst>
            <pc:docMk/>
            <pc:sldMk cId="2994296724" sldId="2147374393"/>
            <ac:spMk id="35" creationId="{A9BAFAF6-9FF5-4ACC-9575-7BD04E5BA265}"/>
          </ac:spMkLst>
        </pc:spChg>
        <pc:grpChg chg="mod">
          <ac:chgData name="Abhishek Kumar" userId="7b8db18a-d019-499f-b267-e43a31d5a408" providerId="ADAL" clId="{23848E5E-8561-461C-B68A-C1999B8AEEF6}" dt="2024-10-21T11:27:37.856" v="283" actId="14100"/>
          <ac:grpSpMkLst>
            <pc:docMk/>
            <pc:sldMk cId="2994296724" sldId="2147374393"/>
            <ac:grpSpMk id="34" creationId="{73F34163-D382-4EC3-8E76-75E1A9A56AAA}"/>
          </ac:grpSpMkLst>
        </pc:grpChg>
      </pc:sldChg>
      <pc:sldChg chg="del">
        <pc:chgData name="Abhishek Kumar" userId="7b8db18a-d019-499f-b267-e43a31d5a408" providerId="ADAL" clId="{23848E5E-8561-461C-B68A-C1999B8AEEF6}" dt="2024-10-21T11:02:37.475" v="115" actId="47"/>
        <pc:sldMkLst>
          <pc:docMk/>
          <pc:sldMk cId="2589512701" sldId="2147377169"/>
        </pc:sldMkLst>
      </pc:sldChg>
      <pc:sldChg chg="del">
        <pc:chgData name="Abhishek Kumar" userId="7b8db18a-d019-499f-b267-e43a31d5a408" providerId="ADAL" clId="{23848E5E-8561-461C-B68A-C1999B8AEEF6}" dt="2024-10-21T07:48:08.745" v="0" actId="47"/>
        <pc:sldMkLst>
          <pc:docMk/>
          <pc:sldMk cId="2224306578" sldId="2147377171"/>
        </pc:sldMkLst>
      </pc:sldChg>
      <pc:sldChg chg="del">
        <pc:chgData name="Abhishek Kumar" userId="7b8db18a-d019-499f-b267-e43a31d5a408" providerId="ADAL" clId="{23848E5E-8561-461C-B68A-C1999B8AEEF6}" dt="2024-10-21T07:48:08.745" v="0" actId="47"/>
        <pc:sldMkLst>
          <pc:docMk/>
          <pc:sldMk cId="3708528601" sldId="2147478926"/>
        </pc:sldMkLst>
      </pc:sldChg>
      <pc:sldChg chg="del">
        <pc:chgData name="Abhishek Kumar" userId="7b8db18a-d019-499f-b267-e43a31d5a408" providerId="ADAL" clId="{23848E5E-8561-461C-B68A-C1999B8AEEF6}" dt="2024-10-22T07:05:46.426" v="1813" actId="47"/>
        <pc:sldMkLst>
          <pc:docMk/>
          <pc:sldMk cId="3675980290" sldId="2147478931"/>
        </pc:sldMkLst>
      </pc:sldChg>
      <pc:sldChg chg="addSp delSp modSp add del mod">
        <pc:chgData name="Abhishek Kumar" userId="7b8db18a-d019-499f-b267-e43a31d5a408" providerId="ADAL" clId="{23848E5E-8561-461C-B68A-C1999B8AEEF6}" dt="2024-10-22T04:21:34.767" v="615" actId="1076"/>
        <pc:sldMkLst>
          <pc:docMk/>
          <pc:sldMk cId="3962571563" sldId="2147478936"/>
        </pc:sldMkLst>
        <pc:spChg chg="mod">
          <ac:chgData name="Abhishek Kumar" userId="7b8db18a-d019-499f-b267-e43a31d5a408" providerId="ADAL" clId="{23848E5E-8561-461C-B68A-C1999B8AEEF6}" dt="2024-10-22T04:05:54.424" v="522" actId="1076"/>
          <ac:spMkLst>
            <pc:docMk/>
            <pc:sldMk cId="3962571563" sldId="2147478936"/>
            <ac:spMk id="2" creationId="{8EEAA002-CAFD-AE3E-209C-E3966FC99298}"/>
          </ac:spMkLst>
        </pc:spChg>
        <pc:spChg chg="mod">
          <ac:chgData name="Abhishek Kumar" userId="7b8db18a-d019-499f-b267-e43a31d5a408" providerId="ADAL" clId="{23848E5E-8561-461C-B68A-C1999B8AEEF6}" dt="2024-10-22T04:21:34.767" v="615" actId="1076"/>
          <ac:spMkLst>
            <pc:docMk/>
            <pc:sldMk cId="3962571563" sldId="2147478936"/>
            <ac:spMk id="3" creationId="{582049E1-B0BF-39B2-2B2C-08994C18C884}"/>
          </ac:spMkLst>
        </pc:spChg>
        <pc:spChg chg="mod">
          <ac:chgData name="Abhishek Kumar" userId="7b8db18a-d019-499f-b267-e43a31d5a408" providerId="ADAL" clId="{23848E5E-8561-461C-B68A-C1999B8AEEF6}" dt="2024-10-22T04:05:54.424" v="522" actId="1076"/>
          <ac:spMkLst>
            <pc:docMk/>
            <pc:sldMk cId="3962571563" sldId="2147478936"/>
            <ac:spMk id="4" creationId="{CE6EB21C-A682-487B-FB5E-CC1C288F7FEB}"/>
          </ac:spMkLst>
        </pc:spChg>
        <pc:spChg chg="add mod">
          <ac:chgData name="Abhishek Kumar" userId="7b8db18a-d019-499f-b267-e43a31d5a408" providerId="ADAL" clId="{23848E5E-8561-461C-B68A-C1999B8AEEF6}" dt="2024-10-22T04:05:54.424" v="522" actId="1076"/>
          <ac:spMkLst>
            <pc:docMk/>
            <pc:sldMk cId="3962571563" sldId="2147478936"/>
            <ac:spMk id="6" creationId="{192137C8-4663-B3FF-3F45-CC05A038F8E7}"/>
          </ac:spMkLst>
        </pc:spChg>
        <pc:spChg chg="mod">
          <ac:chgData name="Abhishek Kumar" userId="7b8db18a-d019-499f-b267-e43a31d5a408" providerId="ADAL" clId="{23848E5E-8561-461C-B68A-C1999B8AEEF6}" dt="2024-10-22T04:05:54.424" v="522" actId="1076"/>
          <ac:spMkLst>
            <pc:docMk/>
            <pc:sldMk cId="3962571563" sldId="2147478936"/>
            <ac:spMk id="8" creationId="{00F3F396-E24B-655B-9E03-08F867E9B287}"/>
          </ac:spMkLst>
        </pc:spChg>
        <pc:spChg chg="mod">
          <ac:chgData name="Abhishek Kumar" userId="7b8db18a-d019-499f-b267-e43a31d5a408" providerId="ADAL" clId="{23848E5E-8561-461C-B68A-C1999B8AEEF6}" dt="2024-10-22T03:02:29.198" v="460" actId="164"/>
          <ac:spMkLst>
            <pc:docMk/>
            <pc:sldMk cId="3962571563" sldId="2147478936"/>
            <ac:spMk id="10" creationId="{2EAEA992-3825-0193-2715-2025D3EC409D}"/>
          </ac:spMkLst>
        </pc:spChg>
        <pc:spChg chg="mod">
          <ac:chgData name="Abhishek Kumar" userId="7b8db18a-d019-499f-b267-e43a31d5a408" providerId="ADAL" clId="{23848E5E-8561-461C-B68A-C1999B8AEEF6}" dt="2024-10-22T03:02:29.198" v="460" actId="164"/>
          <ac:spMkLst>
            <pc:docMk/>
            <pc:sldMk cId="3962571563" sldId="2147478936"/>
            <ac:spMk id="12" creationId="{2737C5E0-FBB4-626B-BABD-5CDF344F66E8}"/>
          </ac:spMkLst>
        </pc:spChg>
        <pc:spChg chg="mod">
          <ac:chgData name="Abhishek Kumar" userId="7b8db18a-d019-499f-b267-e43a31d5a408" providerId="ADAL" clId="{23848E5E-8561-461C-B68A-C1999B8AEEF6}" dt="2024-10-22T03:02:29.198" v="460" actId="164"/>
          <ac:spMkLst>
            <pc:docMk/>
            <pc:sldMk cId="3962571563" sldId="2147478936"/>
            <ac:spMk id="18" creationId="{591C462E-D888-643F-528F-B2641A6C5140}"/>
          </ac:spMkLst>
        </pc:spChg>
        <pc:spChg chg="mod">
          <ac:chgData name="Abhishek Kumar" userId="7b8db18a-d019-499f-b267-e43a31d5a408" providerId="ADAL" clId="{23848E5E-8561-461C-B68A-C1999B8AEEF6}" dt="2024-10-22T04:06:00.137" v="523" actId="1076"/>
          <ac:spMkLst>
            <pc:docMk/>
            <pc:sldMk cId="3962571563" sldId="2147478936"/>
            <ac:spMk id="20" creationId="{7A8F7715-5AD9-6DD0-6A36-0A398C20D5C5}"/>
          </ac:spMkLst>
        </pc:spChg>
        <pc:grpChg chg="add mod">
          <ac:chgData name="Abhishek Kumar" userId="7b8db18a-d019-499f-b267-e43a31d5a408" providerId="ADAL" clId="{23848E5E-8561-461C-B68A-C1999B8AEEF6}" dt="2024-10-22T04:05:54.424" v="522" actId="1076"/>
          <ac:grpSpMkLst>
            <pc:docMk/>
            <pc:sldMk cId="3962571563" sldId="2147478936"/>
            <ac:grpSpMk id="23" creationId="{70232102-798F-2B98-343C-A481D39ED9FC}"/>
          </ac:grpSpMkLst>
        </pc:grpChg>
        <pc:grpChg chg="add mod">
          <ac:chgData name="Abhishek Kumar" userId="7b8db18a-d019-499f-b267-e43a31d5a408" providerId="ADAL" clId="{23848E5E-8561-461C-B68A-C1999B8AEEF6}" dt="2024-10-22T03:02:33.335" v="461" actId="1076"/>
          <ac:grpSpMkLst>
            <pc:docMk/>
            <pc:sldMk cId="3962571563" sldId="2147478936"/>
            <ac:grpSpMk id="27" creationId="{5F640C4A-59AA-4ED1-BD14-7BC8E6598902}"/>
          </ac:grpSpMkLst>
        </pc:grpChg>
        <pc:picChg chg="add mod">
          <ac:chgData name="Abhishek Kumar" userId="7b8db18a-d019-499f-b267-e43a31d5a408" providerId="ADAL" clId="{23848E5E-8561-461C-B68A-C1999B8AEEF6}" dt="2024-10-22T04:05:54.424" v="522" actId="1076"/>
          <ac:picMkLst>
            <pc:docMk/>
            <pc:sldMk cId="3962571563" sldId="2147478936"/>
            <ac:picMk id="22" creationId="{D434E797-EFE7-A061-7B1C-23BA6912D448}"/>
          </ac:picMkLst>
        </pc:picChg>
        <pc:picChg chg="add mod">
          <ac:chgData name="Abhishek Kumar" userId="7b8db18a-d019-499f-b267-e43a31d5a408" providerId="ADAL" clId="{23848E5E-8561-461C-B68A-C1999B8AEEF6}" dt="2024-10-22T03:02:29.198" v="460" actId="164"/>
          <ac:picMkLst>
            <pc:docMk/>
            <pc:sldMk cId="3962571563" sldId="2147478936"/>
            <ac:picMk id="26" creationId="{082E83ED-7E56-C454-EAFA-0FEF4EFD1B17}"/>
          </ac:picMkLst>
        </pc:picChg>
        <pc:cxnChg chg="add mod">
          <ac:chgData name="Abhishek Kumar" userId="7b8db18a-d019-499f-b267-e43a31d5a408" providerId="ADAL" clId="{23848E5E-8561-461C-B68A-C1999B8AEEF6}" dt="2024-10-22T04:21:29.442" v="614"/>
          <ac:cxnSpMkLst>
            <pc:docMk/>
            <pc:sldMk cId="3962571563" sldId="2147478936"/>
            <ac:cxnSpMk id="28" creationId="{CA1F43C9-6721-8FAF-0F9C-02C61802EC02}"/>
          </ac:cxnSpMkLst>
        </pc:cxnChg>
      </pc:sldChg>
      <pc:sldChg chg="delSp modSp mod">
        <pc:chgData name="Abhishek Kumar" userId="7b8db18a-d019-499f-b267-e43a31d5a408" providerId="ADAL" clId="{23848E5E-8561-461C-B68A-C1999B8AEEF6}" dt="2024-10-22T09:03:52.273" v="2478" actId="1076"/>
        <pc:sldMkLst>
          <pc:docMk/>
          <pc:sldMk cId="3936105790" sldId="2147478939"/>
        </pc:sldMkLst>
        <pc:spChg chg="mod">
          <ac:chgData name="Abhishek Kumar" userId="7b8db18a-d019-499f-b267-e43a31d5a408" providerId="ADAL" clId="{23848E5E-8561-461C-B68A-C1999B8AEEF6}" dt="2024-10-22T08:22:08.859" v="2082" actId="1076"/>
          <ac:spMkLst>
            <pc:docMk/>
            <pc:sldMk cId="3936105790" sldId="2147478939"/>
            <ac:spMk id="6" creationId="{5D4313A9-0DB4-A021-5246-F4251EF06251}"/>
          </ac:spMkLst>
        </pc:spChg>
        <pc:spChg chg="mod">
          <ac:chgData name="Abhishek Kumar" userId="7b8db18a-d019-499f-b267-e43a31d5a408" providerId="ADAL" clId="{23848E5E-8561-461C-B68A-C1999B8AEEF6}" dt="2024-10-22T08:22:08.859" v="2082" actId="1076"/>
          <ac:spMkLst>
            <pc:docMk/>
            <pc:sldMk cId="3936105790" sldId="2147478939"/>
            <ac:spMk id="8" creationId="{B58934FA-3E13-4D25-9AEE-46076FE58F89}"/>
          </ac:spMkLst>
        </pc:spChg>
        <pc:spChg chg="mod">
          <ac:chgData name="Abhishek Kumar" userId="7b8db18a-d019-499f-b267-e43a31d5a408" providerId="ADAL" clId="{23848E5E-8561-461C-B68A-C1999B8AEEF6}" dt="2024-10-22T08:22:08.859" v="2082" actId="1076"/>
          <ac:spMkLst>
            <pc:docMk/>
            <pc:sldMk cId="3936105790" sldId="2147478939"/>
            <ac:spMk id="43" creationId="{5E3A2820-97D6-2AEB-37DA-3F1122FABC39}"/>
          </ac:spMkLst>
        </pc:spChg>
        <pc:spChg chg="mod">
          <ac:chgData name="Abhishek Kumar" userId="7b8db18a-d019-499f-b267-e43a31d5a408" providerId="ADAL" clId="{23848E5E-8561-461C-B68A-C1999B8AEEF6}" dt="2024-10-22T08:22:08.859" v="2082" actId="1076"/>
          <ac:spMkLst>
            <pc:docMk/>
            <pc:sldMk cId="3936105790" sldId="2147478939"/>
            <ac:spMk id="44" creationId="{39D9F4F1-ACBB-9DD6-2A02-30C5C9762D90}"/>
          </ac:spMkLst>
        </pc:spChg>
        <pc:spChg chg="mod">
          <ac:chgData name="Abhishek Kumar" userId="7b8db18a-d019-499f-b267-e43a31d5a408" providerId="ADAL" clId="{23848E5E-8561-461C-B68A-C1999B8AEEF6}" dt="2024-10-22T08:22:08.859" v="2082" actId="1076"/>
          <ac:spMkLst>
            <pc:docMk/>
            <pc:sldMk cId="3936105790" sldId="2147478939"/>
            <ac:spMk id="45" creationId="{70E5D552-D2DE-D9A7-EBB5-6C975044F87C}"/>
          </ac:spMkLst>
        </pc:spChg>
        <pc:spChg chg="mod">
          <ac:chgData name="Abhishek Kumar" userId="7b8db18a-d019-499f-b267-e43a31d5a408" providerId="ADAL" clId="{23848E5E-8561-461C-B68A-C1999B8AEEF6}" dt="2024-10-22T08:22:08.859" v="2082" actId="1076"/>
          <ac:spMkLst>
            <pc:docMk/>
            <pc:sldMk cId="3936105790" sldId="2147478939"/>
            <ac:spMk id="47" creationId="{B34205DF-0ED3-8AAC-4DDA-7A292DF5C1E7}"/>
          </ac:spMkLst>
        </pc:spChg>
        <pc:spChg chg="mod">
          <ac:chgData name="Abhishek Kumar" userId="7b8db18a-d019-499f-b267-e43a31d5a408" providerId="ADAL" clId="{23848E5E-8561-461C-B68A-C1999B8AEEF6}" dt="2024-10-22T08:22:08.859" v="2082" actId="1076"/>
          <ac:spMkLst>
            <pc:docMk/>
            <pc:sldMk cId="3936105790" sldId="2147478939"/>
            <ac:spMk id="49" creationId="{EBACD0CB-92A2-57D3-BA3C-7F618A28A19A}"/>
          </ac:spMkLst>
        </pc:spChg>
        <pc:spChg chg="mod">
          <ac:chgData name="Abhishek Kumar" userId="7b8db18a-d019-499f-b267-e43a31d5a408" providerId="ADAL" clId="{23848E5E-8561-461C-B68A-C1999B8AEEF6}" dt="2024-10-22T08:22:08.859" v="2082" actId="1076"/>
          <ac:spMkLst>
            <pc:docMk/>
            <pc:sldMk cId="3936105790" sldId="2147478939"/>
            <ac:spMk id="50" creationId="{6AFD68B7-D8DD-2ADD-11EE-C933C879C5CD}"/>
          </ac:spMkLst>
        </pc:spChg>
        <pc:picChg chg="mod">
          <ac:chgData name="Abhishek Kumar" userId="7b8db18a-d019-499f-b267-e43a31d5a408" providerId="ADAL" clId="{23848E5E-8561-461C-B68A-C1999B8AEEF6}" dt="2024-10-22T09:03:52.273" v="2478" actId="1076"/>
          <ac:picMkLst>
            <pc:docMk/>
            <pc:sldMk cId="3936105790" sldId="2147478939"/>
            <ac:picMk id="64" creationId="{30C27F3C-9E74-FE4B-C2B5-BD73A651A2F9}"/>
          </ac:picMkLst>
        </pc:picChg>
        <pc:picChg chg="mod">
          <ac:chgData name="Abhishek Kumar" userId="7b8db18a-d019-499f-b267-e43a31d5a408" providerId="ADAL" clId="{23848E5E-8561-461C-B68A-C1999B8AEEF6}" dt="2024-10-22T09:01:19.297" v="2438" actId="1076"/>
          <ac:picMkLst>
            <pc:docMk/>
            <pc:sldMk cId="3936105790" sldId="2147478939"/>
            <ac:picMk id="65" creationId="{459D177A-4313-4733-BC57-308610E3983A}"/>
          </ac:picMkLst>
        </pc:picChg>
        <pc:cxnChg chg="mod">
          <ac:chgData name="Abhishek Kumar" userId="7b8db18a-d019-499f-b267-e43a31d5a408" providerId="ADAL" clId="{23848E5E-8561-461C-B68A-C1999B8AEEF6}" dt="2024-10-22T08:22:08.859" v="2082" actId="1076"/>
          <ac:cxnSpMkLst>
            <pc:docMk/>
            <pc:sldMk cId="3936105790" sldId="2147478939"/>
            <ac:cxnSpMk id="53" creationId="{0DF01F1A-D6B7-3E01-AB4F-9E4BDDA7F7BE}"/>
          </ac:cxnSpMkLst>
        </pc:cxnChg>
        <pc:cxnChg chg="mod">
          <ac:chgData name="Abhishek Kumar" userId="7b8db18a-d019-499f-b267-e43a31d5a408" providerId="ADAL" clId="{23848E5E-8561-461C-B68A-C1999B8AEEF6}" dt="2024-10-22T08:22:08.859" v="2082" actId="1076"/>
          <ac:cxnSpMkLst>
            <pc:docMk/>
            <pc:sldMk cId="3936105790" sldId="2147478939"/>
            <ac:cxnSpMk id="54" creationId="{2CD509EA-0A04-BA14-5DED-42C439C65C18}"/>
          </ac:cxnSpMkLst>
        </pc:cxnChg>
        <pc:cxnChg chg="mod">
          <ac:chgData name="Abhishek Kumar" userId="7b8db18a-d019-499f-b267-e43a31d5a408" providerId="ADAL" clId="{23848E5E-8561-461C-B68A-C1999B8AEEF6}" dt="2024-10-22T08:22:08.859" v="2082" actId="1076"/>
          <ac:cxnSpMkLst>
            <pc:docMk/>
            <pc:sldMk cId="3936105790" sldId="2147478939"/>
            <ac:cxnSpMk id="55" creationId="{246162E9-5BFE-8473-6593-C8F997F600DA}"/>
          </ac:cxnSpMkLst>
        </pc:cxnChg>
        <pc:cxnChg chg="mod">
          <ac:chgData name="Abhishek Kumar" userId="7b8db18a-d019-499f-b267-e43a31d5a408" providerId="ADAL" clId="{23848E5E-8561-461C-B68A-C1999B8AEEF6}" dt="2024-10-22T08:22:08.859" v="2082" actId="1076"/>
          <ac:cxnSpMkLst>
            <pc:docMk/>
            <pc:sldMk cId="3936105790" sldId="2147478939"/>
            <ac:cxnSpMk id="56" creationId="{4DD35FA9-69A5-D4E9-6826-FD23E15AADF3}"/>
          </ac:cxnSpMkLst>
        </pc:cxnChg>
      </pc:sldChg>
      <pc:sldChg chg="addSp delSp modSp mod">
        <pc:chgData name="Abhishek Kumar" userId="7b8db18a-d019-499f-b267-e43a31d5a408" providerId="ADAL" clId="{23848E5E-8561-461C-B68A-C1999B8AEEF6}" dt="2024-10-21T08:50:27.314" v="107" actId="1076"/>
        <pc:sldMkLst>
          <pc:docMk/>
          <pc:sldMk cId="562889349" sldId="2147478940"/>
        </pc:sldMkLst>
        <pc:spChg chg="mod">
          <ac:chgData name="Abhishek Kumar" userId="7b8db18a-d019-499f-b267-e43a31d5a408" providerId="ADAL" clId="{23848E5E-8561-461C-B68A-C1999B8AEEF6}" dt="2024-10-21T08:47:29.934" v="39" actId="1076"/>
          <ac:spMkLst>
            <pc:docMk/>
            <pc:sldMk cId="562889349" sldId="2147478940"/>
            <ac:spMk id="3" creationId="{99DAA292-0FD3-5BCE-411F-6931AEE2DA0D}"/>
          </ac:spMkLst>
        </pc:spChg>
        <pc:spChg chg="mod">
          <ac:chgData name="Abhishek Kumar" userId="7b8db18a-d019-499f-b267-e43a31d5a408" providerId="ADAL" clId="{23848E5E-8561-461C-B68A-C1999B8AEEF6}" dt="2024-10-21T08:50:27.314" v="107" actId="1076"/>
          <ac:spMkLst>
            <pc:docMk/>
            <pc:sldMk cId="562889349" sldId="2147478940"/>
            <ac:spMk id="4" creationId="{D0A5623A-A180-CF9E-349D-12EA8707B96E}"/>
          </ac:spMkLst>
        </pc:spChg>
        <pc:spChg chg="add mod">
          <ac:chgData name="Abhishek Kumar" userId="7b8db18a-d019-499f-b267-e43a31d5a408" providerId="ADAL" clId="{23848E5E-8561-461C-B68A-C1999B8AEEF6}" dt="2024-10-21T08:50:21.820" v="106" actId="1076"/>
          <ac:spMkLst>
            <pc:docMk/>
            <pc:sldMk cId="562889349" sldId="2147478940"/>
            <ac:spMk id="9" creationId="{20E20392-7FEB-79E5-3534-1B27F298E364}"/>
          </ac:spMkLst>
        </pc:spChg>
      </pc:sldChg>
      <pc:sldChg chg="del">
        <pc:chgData name="Abhishek Kumar" userId="7b8db18a-d019-499f-b267-e43a31d5a408" providerId="ADAL" clId="{23848E5E-8561-461C-B68A-C1999B8AEEF6}" dt="2024-10-21T11:05:31.741" v="120" actId="47"/>
        <pc:sldMkLst>
          <pc:docMk/>
          <pc:sldMk cId="2992700848" sldId="2147478941"/>
        </pc:sldMkLst>
      </pc:sldChg>
      <pc:sldChg chg="del">
        <pc:chgData name="Abhishek Kumar" userId="7b8db18a-d019-499f-b267-e43a31d5a408" providerId="ADAL" clId="{23848E5E-8561-461C-B68A-C1999B8AEEF6}" dt="2024-10-21T11:05:31.741" v="120" actId="47"/>
        <pc:sldMkLst>
          <pc:docMk/>
          <pc:sldMk cId="1964680235" sldId="2147478942"/>
        </pc:sldMkLst>
      </pc:sldChg>
      <pc:sldChg chg="del">
        <pc:chgData name="Abhishek Kumar" userId="7b8db18a-d019-499f-b267-e43a31d5a408" providerId="ADAL" clId="{23848E5E-8561-461C-B68A-C1999B8AEEF6}" dt="2024-10-21T11:05:42.759" v="124" actId="47"/>
        <pc:sldMkLst>
          <pc:docMk/>
          <pc:sldMk cId="464825768" sldId="2147478943"/>
        </pc:sldMkLst>
      </pc:sldChg>
      <pc:sldChg chg="del">
        <pc:chgData name="Abhishek Kumar" userId="7b8db18a-d019-499f-b267-e43a31d5a408" providerId="ADAL" clId="{23848E5E-8561-461C-B68A-C1999B8AEEF6}" dt="2024-10-21T11:02:32.979" v="114" actId="47"/>
        <pc:sldMkLst>
          <pc:docMk/>
          <pc:sldMk cId="14601532" sldId="2147478945"/>
        </pc:sldMkLst>
      </pc:sldChg>
      <pc:sldChg chg="del">
        <pc:chgData name="Abhishek Kumar" userId="7b8db18a-d019-499f-b267-e43a31d5a408" providerId="ADAL" clId="{23848E5E-8561-461C-B68A-C1999B8AEEF6}" dt="2024-10-21T11:02:32.979" v="114" actId="47"/>
        <pc:sldMkLst>
          <pc:docMk/>
          <pc:sldMk cId="2928890069" sldId="2147478946"/>
        </pc:sldMkLst>
      </pc:sldChg>
      <pc:sldChg chg="del">
        <pc:chgData name="Abhishek Kumar" userId="7b8db18a-d019-499f-b267-e43a31d5a408" providerId="ADAL" clId="{23848E5E-8561-461C-B68A-C1999B8AEEF6}" dt="2024-10-21T11:02:32.979" v="114" actId="47"/>
        <pc:sldMkLst>
          <pc:docMk/>
          <pc:sldMk cId="3798511423" sldId="2147478947"/>
        </pc:sldMkLst>
      </pc:sldChg>
      <pc:sldChg chg="del">
        <pc:chgData name="Abhishek Kumar" userId="7b8db18a-d019-499f-b267-e43a31d5a408" providerId="ADAL" clId="{23848E5E-8561-461C-B68A-C1999B8AEEF6}" dt="2024-10-21T11:02:32.979" v="114" actId="47"/>
        <pc:sldMkLst>
          <pc:docMk/>
          <pc:sldMk cId="3478012811" sldId="2147478948"/>
        </pc:sldMkLst>
      </pc:sldChg>
      <pc:sldChg chg="del">
        <pc:chgData name="Abhishek Kumar" userId="7b8db18a-d019-499f-b267-e43a31d5a408" providerId="ADAL" clId="{23848E5E-8561-461C-B68A-C1999B8AEEF6}" dt="2024-10-21T11:02:18.528" v="111" actId="47"/>
        <pc:sldMkLst>
          <pc:docMk/>
          <pc:sldMk cId="294121004" sldId="2147478949"/>
        </pc:sldMkLst>
      </pc:sldChg>
      <pc:sldChg chg="del">
        <pc:chgData name="Abhishek Kumar" userId="7b8db18a-d019-499f-b267-e43a31d5a408" providerId="ADAL" clId="{23848E5E-8561-461C-B68A-C1999B8AEEF6}" dt="2024-10-21T11:02:18.528" v="111" actId="47"/>
        <pc:sldMkLst>
          <pc:docMk/>
          <pc:sldMk cId="1808579861" sldId="2147478950"/>
        </pc:sldMkLst>
      </pc:sldChg>
      <pc:sldChg chg="del">
        <pc:chgData name="Abhishek Kumar" userId="7b8db18a-d019-499f-b267-e43a31d5a408" providerId="ADAL" clId="{23848E5E-8561-461C-B68A-C1999B8AEEF6}" dt="2024-10-21T07:48:08.745" v="0" actId="47"/>
        <pc:sldMkLst>
          <pc:docMk/>
          <pc:sldMk cId="2988052925" sldId="2147478952"/>
        </pc:sldMkLst>
      </pc:sldChg>
      <pc:sldChg chg="del">
        <pc:chgData name="Abhishek Kumar" userId="7b8db18a-d019-499f-b267-e43a31d5a408" providerId="ADAL" clId="{23848E5E-8561-461C-B68A-C1999B8AEEF6}" dt="2024-10-22T07:01:10.158" v="1790" actId="47"/>
        <pc:sldMkLst>
          <pc:docMk/>
          <pc:sldMk cId="1957743595" sldId="2147478956"/>
        </pc:sldMkLst>
      </pc:sldChg>
      <pc:sldChg chg="del">
        <pc:chgData name="Abhishek Kumar" userId="7b8db18a-d019-499f-b267-e43a31d5a408" providerId="ADAL" clId="{23848E5E-8561-461C-B68A-C1999B8AEEF6}" dt="2024-10-22T07:05:46.426" v="1813" actId="47"/>
        <pc:sldMkLst>
          <pc:docMk/>
          <pc:sldMk cId="469298011" sldId="2147478957"/>
        </pc:sldMkLst>
      </pc:sldChg>
      <pc:sldChg chg="del">
        <pc:chgData name="Abhishek Kumar" userId="7b8db18a-d019-499f-b267-e43a31d5a408" providerId="ADAL" clId="{23848E5E-8561-461C-B68A-C1999B8AEEF6}" dt="2024-10-21T11:02:28.166" v="113" actId="47"/>
        <pc:sldMkLst>
          <pc:docMk/>
          <pc:sldMk cId="3921029548" sldId="2147478958"/>
        </pc:sldMkLst>
      </pc:sldChg>
      <pc:sldChg chg="del">
        <pc:chgData name="Abhishek Kumar" userId="7b8db18a-d019-499f-b267-e43a31d5a408" providerId="ADAL" clId="{23848E5E-8561-461C-B68A-C1999B8AEEF6}" dt="2024-10-21T11:02:28.166" v="113" actId="47"/>
        <pc:sldMkLst>
          <pc:docMk/>
          <pc:sldMk cId="3928070439" sldId="2147478959"/>
        </pc:sldMkLst>
      </pc:sldChg>
      <pc:sldChg chg="del">
        <pc:chgData name="Abhishek Kumar" userId="7b8db18a-d019-499f-b267-e43a31d5a408" providerId="ADAL" clId="{23848E5E-8561-461C-B68A-C1999B8AEEF6}" dt="2024-10-21T11:02:28.166" v="113" actId="47"/>
        <pc:sldMkLst>
          <pc:docMk/>
          <pc:sldMk cId="1904251982" sldId="2147478960"/>
        </pc:sldMkLst>
      </pc:sldChg>
      <pc:sldChg chg="del">
        <pc:chgData name="Abhishek Kumar" userId="7b8db18a-d019-499f-b267-e43a31d5a408" providerId="ADAL" clId="{23848E5E-8561-461C-B68A-C1999B8AEEF6}" dt="2024-10-21T11:02:18.528" v="111" actId="47"/>
        <pc:sldMkLst>
          <pc:docMk/>
          <pc:sldMk cId="316156858" sldId="2147478961"/>
        </pc:sldMkLst>
      </pc:sldChg>
      <pc:sldChg chg="addSp delSp modSp add del mod">
        <pc:chgData name="Abhishek Kumar" userId="7b8db18a-d019-499f-b267-e43a31d5a408" providerId="ADAL" clId="{23848E5E-8561-461C-B68A-C1999B8AEEF6}" dt="2024-10-22T04:19:20.505" v="598" actId="1076"/>
        <pc:sldMkLst>
          <pc:docMk/>
          <pc:sldMk cId="3788695528" sldId="2147478962"/>
        </pc:sldMkLst>
        <pc:spChg chg="mod">
          <ac:chgData name="Abhishek Kumar" userId="7b8db18a-d019-499f-b267-e43a31d5a408" providerId="ADAL" clId="{23848E5E-8561-461C-B68A-C1999B8AEEF6}" dt="2024-10-22T04:07:48.874" v="533" actId="164"/>
          <ac:spMkLst>
            <pc:docMk/>
            <pc:sldMk cId="3788695528" sldId="2147478962"/>
            <ac:spMk id="2" creationId="{8EEAA002-CAFD-AE3E-209C-E3966FC99298}"/>
          </ac:spMkLst>
        </pc:spChg>
        <pc:spChg chg="mod">
          <ac:chgData name="Abhishek Kumar" userId="7b8db18a-d019-499f-b267-e43a31d5a408" providerId="ADAL" clId="{23848E5E-8561-461C-B68A-C1999B8AEEF6}" dt="2024-10-22T04:07:48.874" v="533" actId="164"/>
          <ac:spMkLst>
            <pc:docMk/>
            <pc:sldMk cId="3788695528" sldId="2147478962"/>
            <ac:spMk id="4" creationId="{CE6EB21C-A682-487B-FB5E-CC1C288F7FEB}"/>
          </ac:spMkLst>
        </pc:spChg>
        <pc:spChg chg="mod">
          <ac:chgData name="Abhishek Kumar" userId="7b8db18a-d019-499f-b267-e43a31d5a408" providerId="ADAL" clId="{23848E5E-8561-461C-B68A-C1999B8AEEF6}" dt="2024-10-22T04:07:48.874" v="533" actId="164"/>
          <ac:spMkLst>
            <pc:docMk/>
            <pc:sldMk cId="3788695528" sldId="2147478962"/>
            <ac:spMk id="8" creationId="{00F3F396-E24B-655B-9E03-08F867E9B287}"/>
          </ac:spMkLst>
        </pc:spChg>
        <pc:spChg chg="mod topLvl">
          <ac:chgData name="Abhishek Kumar" userId="7b8db18a-d019-499f-b267-e43a31d5a408" providerId="ADAL" clId="{23848E5E-8561-461C-B68A-C1999B8AEEF6}" dt="2024-10-22T04:19:08.284" v="595" actId="164"/>
          <ac:spMkLst>
            <pc:docMk/>
            <pc:sldMk cId="3788695528" sldId="2147478962"/>
            <ac:spMk id="9" creationId="{8CE7A205-92A4-0540-EADF-46FD8F658FFA}"/>
          </ac:spMkLst>
        </pc:spChg>
        <pc:spChg chg="mod topLvl">
          <ac:chgData name="Abhishek Kumar" userId="7b8db18a-d019-499f-b267-e43a31d5a408" providerId="ADAL" clId="{23848E5E-8561-461C-B68A-C1999B8AEEF6}" dt="2024-10-22T04:19:08.284" v="595" actId="164"/>
          <ac:spMkLst>
            <pc:docMk/>
            <pc:sldMk cId="3788695528" sldId="2147478962"/>
            <ac:spMk id="11" creationId="{21FE16F0-CBF2-7684-6BB3-81D9B738321E}"/>
          </ac:spMkLst>
        </pc:spChg>
        <pc:spChg chg="mod">
          <ac:chgData name="Abhishek Kumar" userId="7b8db18a-d019-499f-b267-e43a31d5a408" providerId="ADAL" clId="{23848E5E-8561-461C-B68A-C1999B8AEEF6}" dt="2024-10-22T04:07:48.874" v="533" actId="164"/>
          <ac:spMkLst>
            <pc:docMk/>
            <pc:sldMk cId="3788695528" sldId="2147478962"/>
            <ac:spMk id="14" creationId="{C1EA819B-61C0-B363-E4EA-3ADE3807063D}"/>
          </ac:spMkLst>
        </pc:spChg>
        <pc:spChg chg="mod topLvl">
          <ac:chgData name="Abhishek Kumar" userId="7b8db18a-d019-499f-b267-e43a31d5a408" providerId="ADAL" clId="{23848E5E-8561-461C-B68A-C1999B8AEEF6}" dt="2024-10-22T04:19:08.284" v="595" actId="164"/>
          <ac:spMkLst>
            <pc:docMk/>
            <pc:sldMk cId="3788695528" sldId="2147478962"/>
            <ac:spMk id="16" creationId="{4A17FE18-E687-1EAD-5673-4C43F04727A3}"/>
          </ac:spMkLst>
        </pc:spChg>
        <pc:spChg chg="mod topLvl">
          <ac:chgData name="Abhishek Kumar" userId="7b8db18a-d019-499f-b267-e43a31d5a408" providerId="ADAL" clId="{23848E5E-8561-461C-B68A-C1999B8AEEF6}" dt="2024-10-22T04:19:08.284" v="595" actId="164"/>
          <ac:spMkLst>
            <pc:docMk/>
            <pc:sldMk cId="3788695528" sldId="2147478962"/>
            <ac:spMk id="19" creationId="{ABF6A224-97FA-4BA9-6230-1678DA7C90A8}"/>
          </ac:spMkLst>
        </pc:spChg>
        <pc:grpChg chg="add mod">
          <ac:chgData name="Abhishek Kumar" userId="7b8db18a-d019-499f-b267-e43a31d5a408" providerId="ADAL" clId="{23848E5E-8561-461C-B68A-C1999B8AEEF6}" dt="2024-10-22T04:18:58.708" v="594" actId="164"/>
          <ac:grpSpMkLst>
            <pc:docMk/>
            <pc:sldMk cId="3788695528" sldId="2147478962"/>
            <ac:grpSpMk id="7" creationId="{41AEBCB9-C7B2-9A52-922E-680A760D77A1}"/>
          </ac:grpSpMkLst>
        </pc:grpChg>
        <pc:grpChg chg="add mod">
          <ac:chgData name="Abhishek Kumar" userId="7b8db18a-d019-499f-b267-e43a31d5a408" providerId="ADAL" clId="{23848E5E-8561-461C-B68A-C1999B8AEEF6}" dt="2024-10-22T04:19:20.505" v="598" actId="1076"/>
          <ac:grpSpMkLst>
            <pc:docMk/>
            <pc:sldMk cId="3788695528" sldId="2147478962"/>
            <ac:grpSpMk id="25" creationId="{8103D1B9-12EC-58E9-4860-8E79DAF11189}"/>
          </ac:grpSpMkLst>
        </pc:grpChg>
        <pc:grpChg chg="add mod">
          <ac:chgData name="Abhishek Kumar" userId="7b8db18a-d019-499f-b267-e43a31d5a408" providerId="ADAL" clId="{23848E5E-8561-461C-B68A-C1999B8AEEF6}" dt="2024-10-22T04:19:12.544" v="596" actId="1076"/>
          <ac:grpSpMkLst>
            <pc:docMk/>
            <pc:sldMk cId="3788695528" sldId="2147478962"/>
            <ac:grpSpMk id="26" creationId="{37BDE8E2-485E-E939-1D26-7845215A7DEE}"/>
          </ac:grpSpMkLst>
        </pc:grpChg>
        <pc:picChg chg="add mod">
          <ac:chgData name="Abhishek Kumar" userId="7b8db18a-d019-499f-b267-e43a31d5a408" providerId="ADAL" clId="{23848E5E-8561-461C-B68A-C1999B8AEEF6}" dt="2024-10-22T04:19:08.284" v="595" actId="164"/>
          <ac:picMkLst>
            <pc:docMk/>
            <pc:sldMk cId="3788695528" sldId="2147478962"/>
            <ac:picMk id="17" creationId="{FE1D6A4F-FC6A-645A-3ED9-8F8D36388706}"/>
          </ac:picMkLst>
        </pc:picChg>
        <pc:picChg chg="add mod">
          <ac:chgData name="Abhishek Kumar" userId="7b8db18a-d019-499f-b267-e43a31d5a408" providerId="ADAL" clId="{23848E5E-8561-461C-B68A-C1999B8AEEF6}" dt="2024-10-22T04:18:58.708" v="594" actId="164"/>
          <ac:picMkLst>
            <pc:docMk/>
            <pc:sldMk cId="3788695528" sldId="2147478962"/>
            <ac:picMk id="24" creationId="{E8DC6909-6747-EC0D-A289-71997E10B81C}"/>
          </ac:picMkLst>
        </pc:picChg>
      </pc:sldChg>
      <pc:sldChg chg="del">
        <pc:chgData name="Abhishek Kumar" userId="7b8db18a-d019-499f-b267-e43a31d5a408" providerId="ADAL" clId="{23848E5E-8561-461C-B68A-C1999B8AEEF6}" dt="2024-10-21T11:02:32.979" v="114" actId="47"/>
        <pc:sldMkLst>
          <pc:docMk/>
          <pc:sldMk cId="2093099623" sldId="2147478963"/>
        </pc:sldMkLst>
      </pc:sldChg>
      <pc:sldChg chg="del">
        <pc:chgData name="Abhishek Kumar" userId="7b8db18a-d019-499f-b267-e43a31d5a408" providerId="ADAL" clId="{23848E5E-8561-461C-B68A-C1999B8AEEF6}" dt="2024-10-22T07:05:46.426" v="1813" actId="47"/>
        <pc:sldMkLst>
          <pc:docMk/>
          <pc:sldMk cId="4091110056" sldId="2147478964"/>
        </pc:sldMkLst>
      </pc:sldChg>
      <pc:sldChg chg="modSp mod">
        <pc:chgData name="Abhishek Kumar" userId="7b8db18a-d019-499f-b267-e43a31d5a408" providerId="ADAL" clId="{23848E5E-8561-461C-B68A-C1999B8AEEF6}" dt="2024-10-22T02:42:40.074" v="312" actId="6549"/>
        <pc:sldMkLst>
          <pc:docMk/>
          <pc:sldMk cId="196782828" sldId="2147478967"/>
        </pc:sldMkLst>
        <pc:spChg chg="mod">
          <ac:chgData name="Abhishek Kumar" userId="7b8db18a-d019-499f-b267-e43a31d5a408" providerId="ADAL" clId="{23848E5E-8561-461C-B68A-C1999B8AEEF6}" dt="2024-10-22T02:42:40.074" v="312" actId="6549"/>
          <ac:spMkLst>
            <pc:docMk/>
            <pc:sldMk cId="196782828" sldId="2147478967"/>
            <ac:spMk id="5" creationId="{64211EA4-3D53-46CF-9E19-B28ED6012BE3}"/>
          </ac:spMkLst>
        </pc:spChg>
      </pc:sldChg>
      <pc:sldChg chg="del">
        <pc:chgData name="Abhishek Kumar" userId="7b8db18a-d019-499f-b267-e43a31d5a408" providerId="ADAL" clId="{23848E5E-8561-461C-B68A-C1999B8AEEF6}" dt="2024-10-22T07:05:46.426" v="1813" actId="47"/>
        <pc:sldMkLst>
          <pc:docMk/>
          <pc:sldMk cId="2322592948" sldId="2147478968"/>
        </pc:sldMkLst>
      </pc:sldChg>
      <pc:sldChg chg="del">
        <pc:chgData name="Abhishek Kumar" userId="7b8db18a-d019-499f-b267-e43a31d5a408" providerId="ADAL" clId="{23848E5E-8561-461C-B68A-C1999B8AEEF6}" dt="2024-10-22T07:05:46.426" v="1813" actId="47"/>
        <pc:sldMkLst>
          <pc:docMk/>
          <pc:sldMk cId="2699782287" sldId="2147478969"/>
        </pc:sldMkLst>
      </pc:sldChg>
      <pc:sldChg chg="del">
        <pc:chgData name="Abhishek Kumar" userId="7b8db18a-d019-499f-b267-e43a31d5a408" providerId="ADAL" clId="{23848E5E-8561-461C-B68A-C1999B8AEEF6}" dt="2024-10-22T07:05:46.426" v="1813" actId="47"/>
        <pc:sldMkLst>
          <pc:docMk/>
          <pc:sldMk cId="773808898" sldId="2147478970"/>
        </pc:sldMkLst>
      </pc:sldChg>
      <pc:sldChg chg="addSp delSp del mod">
        <pc:chgData name="Abhishek Kumar" userId="7b8db18a-d019-499f-b267-e43a31d5a408" providerId="ADAL" clId="{23848E5E-8561-461C-B68A-C1999B8AEEF6}" dt="2024-10-21T11:02:21.596" v="112" actId="47"/>
        <pc:sldMkLst>
          <pc:docMk/>
          <pc:sldMk cId="516958942" sldId="2147478972"/>
        </pc:sldMkLst>
      </pc:sldChg>
      <pc:sldChg chg="addSp delSp modSp add del mod">
        <pc:chgData name="Abhishek Kumar" userId="7b8db18a-d019-499f-b267-e43a31d5a408" providerId="ADAL" clId="{23848E5E-8561-461C-B68A-C1999B8AEEF6}" dt="2024-10-22T07:01:46.713" v="1793" actId="47"/>
        <pc:sldMkLst>
          <pc:docMk/>
          <pc:sldMk cId="1858202694" sldId="2147478973"/>
        </pc:sldMkLst>
      </pc:sldChg>
      <pc:sldChg chg="addSp delSp modSp add del mod ord">
        <pc:chgData name="Abhishek Kumar" userId="7b8db18a-d019-499f-b267-e43a31d5a408" providerId="ADAL" clId="{23848E5E-8561-461C-B68A-C1999B8AEEF6}" dt="2024-10-22T04:19:30.353" v="599" actId="47"/>
        <pc:sldMkLst>
          <pc:docMk/>
          <pc:sldMk cId="978323114" sldId="2147478974"/>
        </pc:sldMkLst>
      </pc:sldChg>
      <pc:sldChg chg="addSp delSp modSp add mod">
        <pc:chgData name="Abhishek Kumar" userId="7b8db18a-d019-499f-b267-e43a31d5a408" providerId="ADAL" clId="{23848E5E-8561-461C-B68A-C1999B8AEEF6}" dt="2024-10-22T07:01:40.535" v="1792" actId="1076"/>
        <pc:sldMkLst>
          <pc:docMk/>
          <pc:sldMk cId="3497566965" sldId="2147478974"/>
        </pc:sldMkLst>
        <pc:spChg chg="add mod ord">
          <ac:chgData name="Abhishek Kumar" userId="7b8db18a-d019-499f-b267-e43a31d5a408" providerId="ADAL" clId="{23848E5E-8561-461C-B68A-C1999B8AEEF6}" dt="2024-10-22T06:42:52.406" v="1592" actId="13822"/>
          <ac:spMkLst>
            <pc:docMk/>
            <pc:sldMk cId="3497566965" sldId="2147478974"/>
            <ac:spMk id="2" creationId="{74B3D286-5F31-C63E-E1F1-3BDF5A848E6F}"/>
          </ac:spMkLst>
        </pc:spChg>
        <pc:spChg chg="mod">
          <ac:chgData name="Abhishek Kumar" userId="7b8db18a-d019-499f-b267-e43a31d5a408" providerId="ADAL" clId="{23848E5E-8561-461C-B68A-C1999B8AEEF6}" dt="2024-10-22T06:41:46.006" v="1587" actId="14100"/>
          <ac:spMkLst>
            <pc:docMk/>
            <pc:sldMk cId="3497566965" sldId="2147478974"/>
            <ac:spMk id="4" creationId="{4B00E771-4B9C-826C-9377-2AEC3004C277}"/>
          </ac:spMkLst>
        </pc:spChg>
        <pc:spChg chg="add mod">
          <ac:chgData name="Abhishek Kumar" userId="7b8db18a-d019-499f-b267-e43a31d5a408" providerId="ADAL" clId="{23848E5E-8561-461C-B68A-C1999B8AEEF6}" dt="2024-10-22T05:54:59.093" v="1055" actId="1076"/>
          <ac:spMkLst>
            <pc:docMk/>
            <pc:sldMk cId="3497566965" sldId="2147478974"/>
            <ac:spMk id="8" creationId="{583B9938-375B-2004-218D-5B6F31851CCB}"/>
          </ac:spMkLst>
        </pc:spChg>
        <pc:spChg chg="add mod topLvl">
          <ac:chgData name="Abhishek Kumar" userId="7b8db18a-d019-499f-b267-e43a31d5a408" providerId="ADAL" clId="{23848E5E-8561-461C-B68A-C1999B8AEEF6}" dt="2024-10-22T06:38:51.560" v="1511" actId="6549"/>
          <ac:spMkLst>
            <pc:docMk/>
            <pc:sldMk cId="3497566965" sldId="2147478974"/>
            <ac:spMk id="9" creationId="{E2C70641-66AF-1E0C-A451-56FE01F02D22}"/>
          </ac:spMkLst>
        </pc:spChg>
        <pc:spChg chg="add mod">
          <ac:chgData name="Abhishek Kumar" userId="7b8db18a-d019-499f-b267-e43a31d5a408" providerId="ADAL" clId="{23848E5E-8561-461C-B68A-C1999B8AEEF6}" dt="2024-10-22T06:53:51.374" v="1719" actId="1076"/>
          <ac:spMkLst>
            <pc:docMk/>
            <pc:sldMk cId="3497566965" sldId="2147478974"/>
            <ac:spMk id="12" creationId="{947CBB8A-27A3-84D1-6AE8-01F4F99B1666}"/>
          </ac:spMkLst>
        </pc:spChg>
        <pc:spChg chg="add mod">
          <ac:chgData name="Abhishek Kumar" userId="7b8db18a-d019-499f-b267-e43a31d5a408" providerId="ADAL" clId="{23848E5E-8561-461C-B68A-C1999B8AEEF6}" dt="2024-10-22T06:45:08.083" v="1599" actId="207"/>
          <ac:spMkLst>
            <pc:docMk/>
            <pc:sldMk cId="3497566965" sldId="2147478974"/>
            <ac:spMk id="13" creationId="{790E2760-67AE-3A05-B297-6FC7C8CA84CC}"/>
          </ac:spMkLst>
        </pc:spChg>
        <pc:spChg chg="add mod topLvl">
          <ac:chgData name="Abhishek Kumar" userId="7b8db18a-d019-499f-b267-e43a31d5a408" providerId="ADAL" clId="{23848E5E-8561-461C-B68A-C1999B8AEEF6}" dt="2024-10-22T06:45:01.998" v="1598" actId="207"/>
          <ac:spMkLst>
            <pc:docMk/>
            <pc:sldMk cId="3497566965" sldId="2147478974"/>
            <ac:spMk id="16" creationId="{912DB0E7-FCC1-D828-64CB-33C8E3CB6CF2}"/>
          </ac:spMkLst>
        </pc:spChg>
        <pc:spChg chg="add mod ord">
          <ac:chgData name="Abhishek Kumar" userId="7b8db18a-d019-499f-b267-e43a31d5a408" providerId="ADAL" clId="{23848E5E-8561-461C-B68A-C1999B8AEEF6}" dt="2024-10-22T06:40:47.925" v="1579" actId="1076"/>
          <ac:spMkLst>
            <pc:docMk/>
            <pc:sldMk cId="3497566965" sldId="2147478974"/>
            <ac:spMk id="17" creationId="{5C86C04C-421B-D979-00DC-014B0819742B}"/>
          </ac:spMkLst>
        </pc:spChg>
        <pc:spChg chg="mod">
          <ac:chgData name="Abhishek Kumar" userId="7b8db18a-d019-499f-b267-e43a31d5a408" providerId="ADAL" clId="{23848E5E-8561-461C-B68A-C1999B8AEEF6}" dt="2024-10-22T05:42:26.865" v="1012"/>
          <ac:spMkLst>
            <pc:docMk/>
            <pc:sldMk cId="3497566965" sldId="2147478974"/>
            <ac:spMk id="28" creationId="{6FBA285F-CBCA-63B7-9A96-FC00DECE077C}"/>
          </ac:spMkLst>
        </pc:spChg>
        <pc:spChg chg="mod">
          <ac:chgData name="Abhishek Kumar" userId="7b8db18a-d019-499f-b267-e43a31d5a408" providerId="ADAL" clId="{23848E5E-8561-461C-B68A-C1999B8AEEF6}" dt="2024-10-22T05:43:59.411" v="1026" actId="404"/>
          <ac:spMkLst>
            <pc:docMk/>
            <pc:sldMk cId="3497566965" sldId="2147478974"/>
            <ac:spMk id="29" creationId="{5E0C301C-FFFD-F326-0653-EC1C06F12CF8}"/>
          </ac:spMkLst>
        </pc:spChg>
        <pc:spChg chg="mod">
          <ac:chgData name="Abhishek Kumar" userId="7b8db18a-d019-499f-b267-e43a31d5a408" providerId="ADAL" clId="{23848E5E-8561-461C-B68A-C1999B8AEEF6}" dt="2024-10-22T05:44:44.857" v="1040" actId="404"/>
          <ac:spMkLst>
            <pc:docMk/>
            <pc:sldMk cId="3497566965" sldId="2147478974"/>
            <ac:spMk id="234" creationId="{D69A0908-983F-4145-6CF2-921322FC2BF0}"/>
          </ac:spMkLst>
        </pc:spChg>
        <pc:spChg chg="mod">
          <ac:chgData name="Abhishek Kumar" userId="7b8db18a-d019-499f-b267-e43a31d5a408" providerId="ADAL" clId="{23848E5E-8561-461C-B68A-C1999B8AEEF6}" dt="2024-10-22T05:44:26.923" v="1035" actId="404"/>
          <ac:spMkLst>
            <pc:docMk/>
            <pc:sldMk cId="3497566965" sldId="2147478974"/>
            <ac:spMk id="235" creationId="{EC60AED2-9899-7FDC-D797-8424C789C0FF}"/>
          </ac:spMkLst>
        </pc:spChg>
        <pc:spChg chg="mod">
          <ac:chgData name="Abhishek Kumar" userId="7b8db18a-d019-499f-b267-e43a31d5a408" providerId="ADAL" clId="{23848E5E-8561-461C-B68A-C1999B8AEEF6}" dt="2024-10-22T05:44:51.487" v="1042" actId="403"/>
          <ac:spMkLst>
            <pc:docMk/>
            <pc:sldMk cId="3497566965" sldId="2147478974"/>
            <ac:spMk id="237" creationId="{49739289-BEA3-1334-BA37-C173C9886343}"/>
          </ac:spMkLst>
        </pc:spChg>
        <pc:spChg chg="mod">
          <ac:chgData name="Abhishek Kumar" userId="7b8db18a-d019-499f-b267-e43a31d5a408" providerId="ADAL" clId="{23848E5E-8561-461C-B68A-C1999B8AEEF6}" dt="2024-10-22T05:42:26.865" v="1012"/>
          <ac:spMkLst>
            <pc:docMk/>
            <pc:sldMk cId="3497566965" sldId="2147478974"/>
            <ac:spMk id="248" creationId="{FBEC8672-2C81-AFDC-1704-54767DF96EC7}"/>
          </ac:spMkLst>
        </pc:spChg>
        <pc:spChg chg="mod">
          <ac:chgData name="Abhishek Kumar" userId="7b8db18a-d019-499f-b267-e43a31d5a408" providerId="ADAL" clId="{23848E5E-8561-461C-B68A-C1999B8AEEF6}" dt="2024-10-22T05:42:26.865" v="1012"/>
          <ac:spMkLst>
            <pc:docMk/>
            <pc:sldMk cId="3497566965" sldId="2147478974"/>
            <ac:spMk id="251" creationId="{5568FD86-9585-635C-3090-218A8DBBBA8D}"/>
          </ac:spMkLst>
        </pc:spChg>
        <pc:spChg chg="mod">
          <ac:chgData name="Abhishek Kumar" userId="7b8db18a-d019-499f-b267-e43a31d5a408" providerId="ADAL" clId="{23848E5E-8561-461C-B68A-C1999B8AEEF6}" dt="2024-10-22T05:42:26.865" v="1012"/>
          <ac:spMkLst>
            <pc:docMk/>
            <pc:sldMk cId="3497566965" sldId="2147478974"/>
            <ac:spMk id="252" creationId="{8124F317-766D-59A2-B5D1-2AC2C24EB9AB}"/>
          </ac:spMkLst>
        </pc:spChg>
        <pc:spChg chg="mod">
          <ac:chgData name="Abhishek Kumar" userId="7b8db18a-d019-499f-b267-e43a31d5a408" providerId="ADAL" clId="{23848E5E-8561-461C-B68A-C1999B8AEEF6}" dt="2024-10-22T05:42:26.865" v="1012"/>
          <ac:spMkLst>
            <pc:docMk/>
            <pc:sldMk cId="3497566965" sldId="2147478974"/>
            <ac:spMk id="253" creationId="{35C89283-355B-E88E-332A-B9D430450E1C}"/>
          </ac:spMkLst>
        </pc:spChg>
        <pc:spChg chg="mod">
          <ac:chgData name="Abhishek Kumar" userId="7b8db18a-d019-499f-b267-e43a31d5a408" providerId="ADAL" clId="{23848E5E-8561-461C-B68A-C1999B8AEEF6}" dt="2024-10-22T06:41:31.743" v="1584" actId="164"/>
          <ac:spMkLst>
            <pc:docMk/>
            <pc:sldMk cId="3497566965" sldId="2147478974"/>
            <ac:spMk id="449" creationId="{83228A1A-AC4F-3C40-177C-5D3C15AA0677}"/>
          </ac:spMkLst>
        </pc:spChg>
        <pc:spChg chg="mod">
          <ac:chgData name="Abhishek Kumar" userId="7b8db18a-d019-499f-b267-e43a31d5a408" providerId="ADAL" clId="{23848E5E-8561-461C-B68A-C1999B8AEEF6}" dt="2024-10-22T05:44:31.875" v="1037" actId="404"/>
          <ac:spMkLst>
            <pc:docMk/>
            <pc:sldMk cId="3497566965" sldId="2147478974"/>
            <ac:spMk id="451" creationId="{74C9A6C1-1A05-B4D7-6DBE-A7B24B984FAF}"/>
          </ac:spMkLst>
        </pc:spChg>
        <pc:spChg chg="mod">
          <ac:chgData name="Abhishek Kumar" userId="7b8db18a-d019-499f-b267-e43a31d5a408" providerId="ADAL" clId="{23848E5E-8561-461C-B68A-C1999B8AEEF6}" dt="2024-10-22T05:43:45.695" v="1023" actId="404"/>
          <ac:spMkLst>
            <pc:docMk/>
            <pc:sldMk cId="3497566965" sldId="2147478974"/>
            <ac:spMk id="455" creationId="{61BA82C3-7043-6364-2B5B-BCBC4C71BBA4}"/>
          </ac:spMkLst>
        </pc:spChg>
        <pc:spChg chg="mod">
          <ac:chgData name="Abhishek Kumar" userId="7b8db18a-d019-499f-b267-e43a31d5a408" providerId="ADAL" clId="{23848E5E-8561-461C-B68A-C1999B8AEEF6}" dt="2024-10-22T05:42:26.865" v="1012"/>
          <ac:spMkLst>
            <pc:docMk/>
            <pc:sldMk cId="3497566965" sldId="2147478974"/>
            <ac:spMk id="456" creationId="{3D7DD058-31CD-8981-B71B-C54CEB71E1D4}"/>
          </ac:spMkLst>
        </pc:spChg>
        <pc:spChg chg="mod">
          <ac:chgData name="Abhishek Kumar" userId="7b8db18a-d019-499f-b267-e43a31d5a408" providerId="ADAL" clId="{23848E5E-8561-461C-B68A-C1999B8AEEF6}" dt="2024-10-22T05:54:44.574" v="1052" actId="14100"/>
          <ac:spMkLst>
            <pc:docMk/>
            <pc:sldMk cId="3497566965" sldId="2147478974"/>
            <ac:spMk id="470" creationId="{5DAEEF52-C1BA-32B1-59DE-51B1002DDE98}"/>
          </ac:spMkLst>
        </pc:spChg>
        <pc:spChg chg="mod">
          <ac:chgData name="Abhishek Kumar" userId="7b8db18a-d019-499f-b267-e43a31d5a408" providerId="ADAL" clId="{23848E5E-8561-461C-B68A-C1999B8AEEF6}" dt="2024-10-22T05:55:09.705" v="1056" actId="1076"/>
          <ac:spMkLst>
            <pc:docMk/>
            <pc:sldMk cId="3497566965" sldId="2147478974"/>
            <ac:spMk id="472" creationId="{EE123091-DCFA-397A-C521-9F7087C8C06E}"/>
          </ac:spMkLst>
        </pc:spChg>
        <pc:spChg chg="mod">
          <ac:chgData name="Abhishek Kumar" userId="7b8db18a-d019-499f-b267-e43a31d5a408" providerId="ADAL" clId="{23848E5E-8561-461C-B68A-C1999B8AEEF6}" dt="2024-10-22T05:54:51.490" v="1053" actId="1076"/>
          <ac:spMkLst>
            <pc:docMk/>
            <pc:sldMk cId="3497566965" sldId="2147478974"/>
            <ac:spMk id="474" creationId="{021EBD1C-4C0C-15F8-0B47-7A3B3CAFAFB1}"/>
          </ac:spMkLst>
        </pc:spChg>
        <pc:spChg chg="mod">
          <ac:chgData name="Abhishek Kumar" userId="7b8db18a-d019-499f-b267-e43a31d5a408" providerId="ADAL" clId="{23848E5E-8561-461C-B68A-C1999B8AEEF6}" dt="2024-10-22T05:54:33.929" v="1051" actId="404"/>
          <ac:spMkLst>
            <pc:docMk/>
            <pc:sldMk cId="3497566965" sldId="2147478974"/>
            <ac:spMk id="475" creationId="{ACBBEEED-49A5-D031-3AB3-42AFB401A346}"/>
          </ac:spMkLst>
        </pc:spChg>
        <pc:spChg chg="mod">
          <ac:chgData name="Abhishek Kumar" userId="7b8db18a-d019-499f-b267-e43a31d5a408" providerId="ADAL" clId="{23848E5E-8561-461C-B68A-C1999B8AEEF6}" dt="2024-10-22T05:42:26.865" v="1012"/>
          <ac:spMkLst>
            <pc:docMk/>
            <pc:sldMk cId="3497566965" sldId="2147478974"/>
            <ac:spMk id="480" creationId="{F0A5B53C-615C-92EF-45C8-0C20C60E68E5}"/>
          </ac:spMkLst>
        </pc:spChg>
        <pc:spChg chg="mod">
          <ac:chgData name="Abhishek Kumar" userId="7b8db18a-d019-499f-b267-e43a31d5a408" providerId="ADAL" clId="{23848E5E-8561-461C-B68A-C1999B8AEEF6}" dt="2024-10-22T05:42:26.865" v="1012"/>
          <ac:spMkLst>
            <pc:docMk/>
            <pc:sldMk cId="3497566965" sldId="2147478974"/>
            <ac:spMk id="481" creationId="{E255D455-4230-FC99-D41D-5A956C161754}"/>
          </ac:spMkLst>
        </pc:spChg>
        <pc:spChg chg="mod">
          <ac:chgData name="Abhishek Kumar" userId="7b8db18a-d019-499f-b267-e43a31d5a408" providerId="ADAL" clId="{23848E5E-8561-461C-B68A-C1999B8AEEF6}" dt="2024-10-22T05:42:26.865" v="1012"/>
          <ac:spMkLst>
            <pc:docMk/>
            <pc:sldMk cId="3497566965" sldId="2147478974"/>
            <ac:spMk id="483" creationId="{EE1E06FF-7EEC-AD42-C79B-C361C26F016A}"/>
          </ac:spMkLst>
        </pc:spChg>
        <pc:spChg chg="mod">
          <ac:chgData name="Abhishek Kumar" userId="7b8db18a-d019-499f-b267-e43a31d5a408" providerId="ADAL" clId="{23848E5E-8561-461C-B68A-C1999B8AEEF6}" dt="2024-10-22T05:42:26.865" v="1012"/>
          <ac:spMkLst>
            <pc:docMk/>
            <pc:sldMk cId="3497566965" sldId="2147478974"/>
            <ac:spMk id="485" creationId="{2E3C972D-49F7-E81D-7555-FFA41468D2BE}"/>
          </ac:spMkLst>
        </pc:spChg>
        <pc:spChg chg="mod">
          <ac:chgData name="Abhishek Kumar" userId="7b8db18a-d019-499f-b267-e43a31d5a408" providerId="ADAL" clId="{23848E5E-8561-461C-B68A-C1999B8AEEF6}" dt="2024-10-22T05:42:26.865" v="1012"/>
          <ac:spMkLst>
            <pc:docMk/>
            <pc:sldMk cId="3497566965" sldId="2147478974"/>
            <ac:spMk id="486" creationId="{863641F2-2032-5479-485E-838D09CB8BA0}"/>
          </ac:spMkLst>
        </pc:spChg>
        <pc:spChg chg="mod">
          <ac:chgData name="Abhishek Kumar" userId="7b8db18a-d019-499f-b267-e43a31d5a408" providerId="ADAL" clId="{23848E5E-8561-461C-B68A-C1999B8AEEF6}" dt="2024-10-22T05:42:26.865" v="1012"/>
          <ac:spMkLst>
            <pc:docMk/>
            <pc:sldMk cId="3497566965" sldId="2147478974"/>
            <ac:spMk id="487" creationId="{8D5C5815-0173-35F7-7795-9C36BFEF435E}"/>
          </ac:spMkLst>
        </pc:spChg>
        <pc:spChg chg="mod">
          <ac:chgData name="Abhishek Kumar" userId="7b8db18a-d019-499f-b267-e43a31d5a408" providerId="ADAL" clId="{23848E5E-8561-461C-B68A-C1999B8AEEF6}" dt="2024-10-22T05:42:26.865" v="1012"/>
          <ac:spMkLst>
            <pc:docMk/>
            <pc:sldMk cId="3497566965" sldId="2147478974"/>
            <ac:spMk id="488" creationId="{EF42789F-892A-C4CE-E07D-C65EB41FA1D0}"/>
          </ac:spMkLst>
        </pc:spChg>
        <pc:spChg chg="mod">
          <ac:chgData name="Abhishek Kumar" userId="7b8db18a-d019-499f-b267-e43a31d5a408" providerId="ADAL" clId="{23848E5E-8561-461C-B68A-C1999B8AEEF6}" dt="2024-10-22T05:42:26.865" v="1012"/>
          <ac:spMkLst>
            <pc:docMk/>
            <pc:sldMk cId="3497566965" sldId="2147478974"/>
            <ac:spMk id="489" creationId="{30F97EF7-F1FD-B272-DA6E-6668E263D832}"/>
          </ac:spMkLst>
        </pc:spChg>
        <pc:spChg chg="mod">
          <ac:chgData name="Abhishek Kumar" userId="7b8db18a-d019-499f-b267-e43a31d5a408" providerId="ADAL" clId="{23848E5E-8561-461C-B68A-C1999B8AEEF6}" dt="2024-10-22T05:42:26.865" v="1012"/>
          <ac:spMkLst>
            <pc:docMk/>
            <pc:sldMk cId="3497566965" sldId="2147478974"/>
            <ac:spMk id="493" creationId="{693FD1D7-D460-A5C4-3277-E6414B67DAFE}"/>
          </ac:spMkLst>
        </pc:spChg>
        <pc:spChg chg="mod">
          <ac:chgData name="Abhishek Kumar" userId="7b8db18a-d019-499f-b267-e43a31d5a408" providerId="ADAL" clId="{23848E5E-8561-461C-B68A-C1999B8AEEF6}" dt="2024-10-22T05:42:26.865" v="1012"/>
          <ac:spMkLst>
            <pc:docMk/>
            <pc:sldMk cId="3497566965" sldId="2147478974"/>
            <ac:spMk id="494" creationId="{FFD159B3-578A-2C91-0CFC-333C932EB988}"/>
          </ac:spMkLst>
        </pc:spChg>
        <pc:spChg chg="mod">
          <ac:chgData name="Abhishek Kumar" userId="7b8db18a-d019-499f-b267-e43a31d5a408" providerId="ADAL" clId="{23848E5E-8561-461C-B68A-C1999B8AEEF6}" dt="2024-10-22T05:42:26.865" v="1012"/>
          <ac:spMkLst>
            <pc:docMk/>
            <pc:sldMk cId="3497566965" sldId="2147478974"/>
            <ac:spMk id="495" creationId="{46F8EAE0-2B06-AD85-1FA9-77EFA8D262DA}"/>
          </ac:spMkLst>
        </pc:spChg>
        <pc:spChg chg="mod">
          <ac:chgData name="Abhishek Kumar" userId="7b8db18a-d019-499f-b267-e43a31d5a408" providerId="ADAL" clId="{23848E5E-8561-461C-B68A-C1999B8AEEF6}" dt="2024-10-22T05:42:26.865" v="1012"/>
          <ac:spMkLst>
            <pc:docMk/>
            <pc:sldMk cId="3497566965" sldId="2147478974"/>
            <ac:spMk id="496" creationId="{FFF607AB-266D-E945-F47E-B603250530C4}"/>
          </ac:spMkLst>
        </pc:spChg>
        <pc:spChg chg="mod">
          <ac:chgData name="Abhishek Kumar" userId="7b8db18a-d019-499f-b267-e43a31d5a408" providerId="ADAL" clId="{23848E5E-8561-461C-B68A-C1999B8AEEF6}" dt="2024-10-22T05:42:26.865" v="1012"/>
          <ac:spMkLst>
            <pc:docMk/>
            <pc:sldMk cId="3497566965" sldId="2147478974"/>
            <ac:spMk id="497" creationId="{1B0F7E38-6DD0-B525-2BFA-FE976D44211E}"/>
          </ac:spMkLst>
        </pc:spChg>
        <pc:spChg chg="mod">
          <ac:chgData name="Abhishek Kumar" userId="7b8db18a-d019-499f-b267-e43a31d5a408" providerId="ADAL" clId="{23848E5E-8561-461C-B68A-C1999B8AEEF6}" dt="2024-10-22T05:42:26.865" v="1012"/>
          <ac:spMkLst>
            <pc:docMk/>
            <pc:sldMk cId="3497566965" sldId="2147478974"/>
            <ac:spMk id="498" creationId="{B9DAB9EA-8459-DF8D-2B6A-389ED2D473C3}"/>
          </ac:spMkLst>
        </pc:spChg>
        <pc:spChg chg="mod">
          <ac:chgData name="Abhishek Kumar" userId="7b8db18a-d019-499f-b267-e43a31d5a408" providerId="ADAL" clId="{23848E5E-8561-461C-B68A-C1999B8AEEF6}" dt="2024-10-22T05:42:26.865" v="1012"/>
          <ac:spMkLst>
            <pc:docMk/>
            <pc:sldMk cId="3497566965" sldId="2147478974"/>
            <ac:spMk id="500" creationId="{00CAAC24-E343-4FDD-37F7-A8C0F760203E}"/>
          </ac:spMkLst>
        </pc:spChg>
        <pc:spChg chg="mod">
          <ac:chgData name="Abhishek Kumar" userId="7b8db18a-d019-499f-b267-e43a31d5a408" providerId="ADAL" clId="{23848E5E-8561-461C-B68A-C1999B8AEEF6}" dt="2024-10-22T05:42:26.865" v="1012"/>
          <ac:spMkLst>
            <pc:docMk/>
            <pc:sldMk cId="3497566965" sldId="2147478974"/>
            <ac:spMk id="501" creationId="{A5FFDBC1-34E8-3AF7-6A71-37CCBDFE7B8E}"/>
          </ac:spMkLst>
        </pc:spChg>
        <pc:spChg chg="mod">
          <ac:chgData name="Abhishek Kumar" userId="7b8db18a-d019-499f-b267-e43a31d5a408" providerId="ADAL" clId="{23848E5E-8561-461C-B68A-C1999B8AEEF6}" dt="2024-10-22T05:42:26.865" v="1012"/>
          <ac:spMkLst>
            <pc:docMk/>
            <pc:sldMk cId="3497566965" sldId="2147478974"/>
            <ac:spMk id="502" creationId="{ACF7F704-451B-B52C-D33B-0AFF3BEE374A}"/>
          </ac:spMkLst>
        </pc:spChg>
        <pc:spChg chg="mod">
          <ac:chgData name="Abhishek Kumar" userId="7b8db18a-d019-499f-b267-e43a31d5a408" providerId="ADAL" clId="{23848E5E-8561-461C-B68A-C1999B8AEEF6}" dt="2024-10-22T05:42:26.865" v="1012"/>
          <ac:spMkLst>
            <pc:docMk/>
            <pc:sldMk cId="3497566965" sldId="2147478974"/>
            <ac:spMk id="503" creationId="{E5BD66FF-7533-73D0-68A1-1A227A757994}"/>
          </ac:spMkLst>
        </pc:spChg>
        <pc:spChg chg="mod">
          <ac:chgData name="Abhishek Kumar" userId="7b8db18a-d019-499f-b267-e43a31d5a408" providerId="ADAL" clId="{23848E5E-8561-461C-B68A-C1999B8AEEF6}" dt="2024-10-22T05:42:26.865" v="1012"/>
          <ac:spMkLst>
            <pc:docMk/>
            <pc:sldMk cId="3497566965" sldId="2147478974"/>
            <ac:spMk id="504" creationId="{B0D96265-B77E-ECFC-84B0-2BCDB9EE5873}"/>
          </ac:spMkLst>
        </pc:spChg>
        <pc:spChg chg="mod">
          <ac:chgData name="Abhishek Kumar" userId="7b8db18a-d019-499f-b267-e43a31d5a408" providerId="ADAL" clId="{23848E5E-8561-461C-B68A-C1999B8AEEF6}" dt="2024-10-22T05:42:26.865" v="1012"/>
          <ac:spMkLst>
            <pc:docMk/>
            <pc:sldMk cId="3497566965" sldId="2147478974"/>
            <ac:spMk id="505" creationId="{C710823C-D9EF-BFF6-319F-E5F6806E4642}"/>
          </ac:spMkLst>
        </pc:spChg>
        <pc:spChg chg="mod">
          <ac:chgData name="Abhishek Kumar" userId="7b8db18a-d019-499f-b267-e43a31d5a408" providerId="ADAL" clId="{23848E5E-8561-461C-B68A-C1999B8AEEF6}" dt="2024-10-22T05:42:26.865" v="1012"/>
          <ac:spMkLst>
            <pc:docMk/>
            <pc:sldMk cId="3497566965" sldId="2147478974"/>
            <ac:spMk id="509" creationId="{5C07C36E-55A6-AEE1-2E1A-F1CEA02BA22C}"/>
          </ac:spMkLst>
        </pc:spChg>
        <pc:spChg chg="mod">
          <ac:chgData name="Abhishek Kumar" userId="7b8db18a-d019-499f-b267-e43a31d5a408" providerId="ADAL" clId="{23848E5E-8561-461C-B68A-C1999B8AEEF6}" dt="2024-10-22T05:42:26.865" v="1012"/>
          <ac:spMkLst>
            <pc:docMk/>
            <pc:sldMk cId="3497566965" sldId="2147478974"/>
            <ac:spMk id="510" creationId="{5241FB3F-10AC-60AE-1104-9EEC28B4EA67}"/>
          </ac:spMkLst>
        </pc:spChg>
        <pc:spChg chg="mod">
          <ac:chgData name="Abhishek Kumar" userId="7b8db18a-d019-499f-b267-e43a31d5a408" providerId="ADAL" clId="{23848E5E-8561-461C-B68A-C1999B8AEEF6}" dt="2024-10-22T05:42:26.865" v="1012"/>
          <ac:spMkLst>
            <pc:docMk/>
            <pc:sldMk cId="3497566965" sldId="2147478974"/>
            <ac:spMk id="511" creationId="{F0E9FB9B-79AF-6FAB-1C9E-9FDABE7B3D3E}"/>
          </ac:spMkLst>
        </pc:spChg>
        <pc:spChg chg="mod">
          <ac:chgData name="Abhishek Kumar" userId="7b8db18a-d019-499f-b267-e43a31d5a408" providerId="ADAL" clId="{23848E5E-8561-461C-B68A-C1999B8AEEF6}" dt="2024-10-22T05:42:26.865" v="1012"/>
          <ac:spMkLst>
            <pc:docMk/>
            <pc:sldMk cId="3497566965" sldId="2147478974"/>
            <ac:spMk id="512" creationId="{BAF04615-794C-8497-DCA1-96474142FA49}"/>
          </ac:spMkLst>
        </pc:spChg>
        <pc:spChg chg="mod">
          <ac:chgData name="Abhishek Kumar" userId="7b8db18a-d019-499f-b267-e43a31d5a408" providerId="ADAL" clId="{23848E5E-8561-461C-B68A-C1999B8AEEF6}" dt="2024-10-22T05:42:26.865" v="1012"/>
          <ac:spMkLst>
            <pc:docMk/>
            <pc:sldMk cId="3497566965" sldId="2147478974"/>
            <ac:spMk id="513" creationId="{2D7FBCAA-EC36-E1E8-59DC-6644A6430B49}"/>
          </ac:spMkLst>
        </pc:spChg>
        <pc:spChg chg="mod">
          <ac:chgData name="Abhishek Kumar" userId="7b8db18a-d019-499f-b267-e43a31d5a408" providerId="ADAL" clId="{23848E5E-8561-461C-B68A-C1999B8AEEF6}" dt="2024-10-22T05:42:26.865" v="1012"/>
          <ac:spMkLst>
            <pc:docMk/>
            <pc:sldMk cId="3497566965" sldId="2147478974"/>
            <ac:spMk id="514" creationId="{BADF2272-9D0F-A6BE-C06B-49ECCC25EF67}"/>
          </ac:spMkLst>
        </pc:spChg>
        <pc:spChg chg="mod">
          <ac:chgData name="Abhishek Kumar" userId="7b8db18a-d019-499f-b267-e43a31d5a408" providerId="ADAL" clId="{23848E5E-8561-461C-B68A-C1999B8AEEF6}" dt="2024-10-22T05:42:26.865" v="1012"/>
          <ac:spMkLst>
            <pc:docMk/>
            <pc:sldMk cId="3497566965" sldId="2147478974"/>
            <ac:spMk id="516" creationId="{48BDE683-823E-33D1-0752-C65A4E9459F3}"/>
          </ac:spMkLst>
        </pc:spChg>
        <pc:spChg chg="mod">
          <ac:chgData name="Abhishek Kumar" userId="7b8db18a-d019-499f-b267-e43a31d5a408" providerId="ADAL" clId="{23848E5E-8561-461C-B68A-C1999B8AEEF6}" dt="2024-10-22T05:42:26.865" v="1012"/>
          <ac:spMkLst>
            <pc:docMk/>
            <pc:sldMk cId="3497566965" sldId="2147478974"/>
            <ac:spMk id="517" creationId="{AED33BE2-B30F-A548-4822-17219A6639FC}"/>
          </ac:spMkLst>
        </pc:spChg>
        <pc:spChg chg="mod">
          <ac:chgData name="Abhishek Kumar" userId="7b8db18a-d019-499f-b267-e43a31d5a408" providerId="ADAL" clId="{23848E5E-8561-461C-B68A-C1999B8AEEF6}" dt="2024-10-22T05:42:26.865" v="1012"/>
          <ac:spMkLst>
            <pc:docMk/>
            <pc:sldMk cId="3497566965" sldId="2147478974"/>
            <ac:spMk id="518" creationId="{80F3D486-E71A-6102-2E2C-86F691E14C78}"/>
          </ac:spMkLst>
        </pc:spChg>
        <pc:spChg chg="mod">
          <ac:chgData name="Abhishek Kumar" userId="7b8db18a-d019-499f-b267-e43a31d5a408" providerId="ADAL" clId="{23848E5E-8561-461C-B68A-C1999B8AEEF6}" dt="2024-10-22T05:42:26.865" v="1012"/>
          <ac:spMkLst>
            <pc:docMk/>
            <pc:sldMk cId="3497566965" sldId="2147478974"/>
            <ac:spMk id="519" creationId="{D51A8425-E6CA-D81B-0B0A-DB7D06793967}"/>
          </ac:spMkLst>
        </pc:spChg>
        <pc:spChg chg="mod">
          <ac:chgData name="Abhishek Kumar" userId="7b8db18a-d019-499f-b267-e43a31d5a408" providerId="ADAL" clId="{23848E5E-8561-461C-B68A-C1999B8AEEF6}" dt="2024-10-22T05:42:26.865" v="1012"/>
          <ac:spMkLst>
            <pc:docMk/>
            <pc:sldMk cId="3497566965" sldId="2147478974"/>
            <ac:spMk id="520" creationId="{D4C6CF3E-BDC8-62E6-BBBD-0AEFBEBAFD26}"/>
          </ac:spMkLst>
        </pc:spChg>
        <pc:spChg chg="mod">
          <ac:chgData name="Abhishek Kumar" userId="7b8db18a-d019-499f-b267-e43a31d5a408" providerId="ADAL" clId="{23848E5E-8561-461C-B68A-C1999B8AEEF6}" dt="2024-10-22T05:42:26.865" v="1012"/>
          <ac:spMkLst>
            <pc:docMk/>
            <pc:sldMk cId="3497566965" sldId="2147478974"/>
            <ac:spMk id="521" creationId="{FD413835-E52B-9993-2DFF-FD94617A44BE}"/>
          </ac:spMkLst>
        </pc:spChg>
        <pc:spChg chg="mod">
          <ac:chgData name="Abhishek Kumar" userId="7b8db18a-d019-499f-b267-e43a31d5a408" providerId="ADAL" clId="{23848E5E-8561-461C-B68A-C1999B8AEEF6}" dt="2024-10-22T05:42:26.865" v="1012"/>
          <ac:spMkLst>
            <pc:docMk/>
            <pc:sldMk cId="3497566965" sldId="2147478974"/>
            <ac:spMk id="522" creationId="{89CAF862-67BE-B7A0-7826-B9F82BD0A340}"/>
          </ac:spMkLst>
        </pc:spChg>
        <pc:spChg chg="mod">
          <ac:chgData name="Abhishek Kumar" userId="7b8db18a-d019-499f-b267-e43a31d5a408" providerId="ADAL" clId="{23848E5E-8561-461C-B68A-C1999B8AEEF6}" dt="2024-10-22T05:42:26.865" v="1012"/>
          <ac:spMkLst>
            <pc:docMk/>
            <pc:sldMk cId="3497566965" sldId="2147478974"/>
            <ac:spMk id="523" creationId="{C620FDE7-701C-E8EE-3B59-0F84376AC08E}"/>
          </ac:spMkLst>
        </pc:spChg>
        <pc:spChg chg="mod">
          <ac:chgData name="Abhishek Kumar" userId="7b8db18a-d019-499f-b267-e43a31d5a408" providerId="ADAL" clId="{23848E5E-8561-461C-B68A-C1999B8AEEF6}" dt="2024-10-22T05:42:26.865" v="1012"/>
          <ac:spMkLst>
            <pc:docMk/>
            <pc:sldMk cId="3497566965" sldId="2147478974"/>
            <ac:spMk id="524" creationId="{6605D215-8449-8B7D-C6F9-87E0DBD0EECC}"/>
          </ac:spMkLst>
        </pc:spChg>
        <pc:spChg chg="mod">
          <ac:chgData name="Abhishek Kumar" userId="7b8db18a-d019-499f-b267-e43a31d5a408" providerId="ADAL" clId="{23848E5E-8561-461C-B68A-C1999B8AEEF6}" dt="2024-10-22T05:42:26.865" v="1012"/>
          <ac:spMkLst>
            <pc:docMk/>
            <pc:sldMk cId="3497566965" sldId="2147478974"/>
            <ac:spMk id="525" creationId="{656B39C9-9C15-CD77-E684-7E4819F8E5E6}"/>
          </ac:spMkLst>
        </pc:spChg>
        <pc:spChg chg="mod">
          <ac:chgData name="Abhishek Kumar" userId="7b8db18a-d019-499f-b267-e43a31d5a408" providerId="ADAL" clId="{23848E5E-8561-461C-B68A-C1999B8AEEF6}" dt="2024-10-22T05:42:26.865" v="1012"/>
          <ac:spMkLst>
            <pc:docMk/>
            <pc:sldMk cId="3497566965" sldId="2147478974"/>
            <ac:spMk id="526" creationId="{02582C7B-10DB-31C5-00D4-9987FA02AE9A}"/>
          </ac:spMkLst>
        </pc:spChg>
        <pc:spChg chg="mod">
          <ac:chgData name="Abhishek Kumar" userId="7b8db18a-d019-499f-b267-e43a31d5a408" providerId="ADAL" clId="{23848E5E-8561-461C-B68A-C1999B8AEEF6}" dt="2024-10-22T05:42:26.865" v="1012"/>
          <ac:spMkLst>
            <pc:docMk/>
            <pc:sldMk cId="3497566965" sldId="2147478974"/>
            <ac:spMk id="528" creationId="{8E31C39D-AB22-4F26-35D8-E1D297F6325C}"/>
          </ac:spMkLst>
        </pc:spChg>
        <pc:spChg chg="mod">
          <ac:chgData name="Abhishek Kumar" userId="7b8db18a-d019-499f-b267-e43a31d5a408" providerId="ADAL" clId="{23848E5E-8561-461C-B68A-C1999B8AEEF6}" dt="2024-10-22T05:42:26.865" v="1012"/>
          <ac:spMkLst>
            <pc:docMk/>
            <pc:sldMk cId="3497566965" sldId="2147478974"/>
            <ac:spMk id="529" creationId="{F918CD7C-3821-EBB5-BC63-D82E6EAAAFC0}"/>
          </ac:spMkLst>
        </pc:spChg>
        <pc:spChg chg="mod">
          <ac:chgData name="Abhishek Kumar" userId="7b8db18a-d019-499f-b267-e43a31d5a408" providerId="ADAL" clId="{23848E5E-8561-461C-B68A-C1999B8AEEF6}" dt="2024-10-22T05:42:26.865" v="1012"/>
          <ac:spMkLst>
            <pc:docMk/>
            <pc:sldMk cId="3497566965" sldId="2147478974"/>
            <ac:spMk id="530" creationId="{B05FB928-FECF-0629-C7AC-27F6E96A341D}"/>
          </ac:spMkLst>
        </pc:spChg>
        <pc:spChg chg="mod">
          <ac:chgData name="Abhishek Kumar" userId="7b8db18a-d019-499f-b267-e43a31d5a408" providerId="ADAL" clId="{23848E5E-8561-461C-B68A-C1999B8AEEF6}" dt="2024-10-22T05:42:26.865" v="1012"/>
          <ac:spMkLst>
            <pc:docMk/>
            <pc:sldMk cId="3497566965" sldId="2147478974"/>
            <ac:spMk id="531" creationId="{1136B7A0-AFBF-697A-107B-0299C291074F}"/>
          </ac:spMkLst>
        </pc:spChg>
        <pc:spChg chg="mod">
          <ac:chgData name="Abhishek Kumar" userId="7b8db18a-d019-499f-b267-e43a31d5a408" providerId="ADAL" clId="{23848E5E-8561-461C-B68A-C1999B8AEEF6}" dt="2024-10-22T05:42:26.865" v="1012"/>
          <ac:spMkLst>
            <pc:docMk/>
            <pc:sldMk cId="3497566965" sldId="2147478974"/>
            <ac:spMk id="532" creationId="{3894AA72-E0E0-861B-9BCC-4D01BFCB7F0E}"/>
          </ac:spMkLst>
        </pc:spChg>
        <pc:spChg chg="mod">
          <ac:chgData name="Abhishek Kumar" userId="7b8db18a-d019-499f-b267-e43a31d5a408" providerId="ADAL" clId="{23848E5E-8561-461C-B68A-C1999B8AEEF6}" dt="2024-10-22T05:42:26.865" v="1012"/>
          <ac:spMkLst>
            <pc:docMk/>
            <pc:sldMk cId="3497566965" sldId="2147478974"/>
            <ac:spMk id="533" creationId="{DCCBD6B0-07A2-3484-B779-7B98A9BCEC69}"/>
          </ac:spMkLst>
        </pc:spChg>
        <pc:spChg chg="mod">
          <ac:chgData name="Abhishek Kumar" userId="7b8db18a-d019-499f-b267-e43a31d5a408" providerId="ADAL" clId="{23848E5E-8561-461C-B68A-C1999B8AEEF6}" dt="2024-10-22T06:35:24.654" v="1434" actId="404"/>
          <ac:spMkLst>
            <pc:docMk/>
            <pc:sldMk cId="3497566965" sldId="2147478974"/>
            <ac:spMk id="567" creationId="{9A095DDF-EDAE-3DB9-4E4E-4E559BB96A60}"/>
          </ac:spMkLst>
        </pc:spChg>
        <pc:spChg chg="mod">
          <ac:chgData name="Abhishek Kumar" userId="7b8db18a-d019-499f-b267-e43a31d5a408" providerId="ADAL" clId="{23848E5E-8561-461C-B68A-C1999B8AEEF6}" dt="2024-10-22T06:38:10.106" v="1491" actId="1076"/>
          <ac:spMkLst>
            <pc:docMk/>
            <pc:sldMk cId="3497566965" sldId="2147478974"/>
            <ac:spMk id="569" creationId="{21E1EC9B-D9D8-89BD-ADA7-4B7285899AFC}"/>
          </ac:spMkLst>
        </pc:spChg>
        <pc:spChg chg="mod">
          <ac:chgData name="Abhishek Kumar" userId="7b8db18a-d019-499f-b267-e43a31d5a408" providerId="ADAL" clId="{23848E5E-8561-461C-B68A-C1999B8AEEF6}" dt="2024-10-22T06:38:09.799" v="1490" actId="14100"/>
          <ac:spMkLst>
            <pc:docMk/>
            <pc:sldMk cId="3497566965" sldId="2147478974"/>
            <ac:spMk id="570" creationId="{9C648C6E-EA7D-F126-E333-B8FC87246C49}"/>
          </ac:spMkLst>
        </pc:spChg>
        <pc:spChg chg="mod">
          <ac:chgData name="Abhishek Kumar" userId="7b8db18a-d019-499f-b267-e43a31d5a408" providerId="ADAL" clId="{23848E5E-8561-461C-B68A-C1999B8AEEF6}" dt="2024-10-22T06:34:56.246" v="1407" actId="404"/>
          <ac:spMkLst>
            <pc:docMk/>
            <pc:sldMk cId="3497566965" sldId="2147478974"/>
            <ac:spMk id="571" creationId="{046394C2-B5EB-2E7B-77B5-9DD86AA8CCDB}"/>
          </ac:spMkLst>
        </pc:spChg>
        <pc:spChg chg="mod">
          <ac:chgData name="Abhishek Kumar" userId="7b8db18a-d019-499f-b267-e43a31d5a408" providerId="ADAL" clId="{23848E5E-8561-461C-B68A-C1999B8AEEF6}" dt="2024-10-22T06:35:57.595" v="1440" actId="1076"/>
          <ac:spMkLst>
            <pc:docMk/>
            <pc:sldMk cId="3497566965" sldId="2147478974"/>
            <ac:spMk id="572" creationId="{92B5F788-9AAC-4A77-CD2E-C259F6AAF466}"/>
          </ac:spMkLst>
        </pc:spChg>
        <pc:spChg chg="mod">
          <ac:chgData name="Abhishek Kumar" userId="7b8db18a-d019-499f-b267-e43a31d5a408" providerId="ADAL" clId="{23848E5E-8561-461C-B68A-C1999B8AEEF6}" dt="2024-10-22T06:36:16.621" v="1444" actId="14100"/>
          <ac:spMkLst>
            <pc:docMk/>
            <pc:sldMk cId="3497566965" sldId="2147478974"/>
            <ac:spMk id="573" creationId="{2A80DB1F-8A84-4EC4-E79A-B7DD1143ADBB}"/>
          </ac:spMkLst>
        </pc:spChg>
        <pc:spChg chg="mod">
          <ac:chgData name="Abhishek Kumar" userId="7b8db18a-d019-499f-b267-e43a31d5a408" providerId="ADAL" clId="{23848E5E-8561-461C-B68A-C1999B8AEEF6}" dt="2024-10-22T06:34:33.054" v="1399"/>
          <ac:spMkLst>
            <pc:docMk/>
            <pc:sldMk cId="3497566965" sldId="2147478974"/>
            <ac:spMk id="583" creationId="{A858ADFB-191B-7716-4873-12DED414999D}"/>
          </ac:spMkLst>
        </pc:spChg>
        <pc:spChg chg="mod">
          <ac:chgData name="Abhishek Kumar" userId="7b8db18a-d019-499f-b267-e43a31d5a408" providerId="ADAL" clId="{23848E5E-8561-461C-B68A-C1999B8AEEF6}" dt="2024-10-22T06:34:33.054" v="1399"/>
          <ac:spMkLst>
            <pc:docMk/>
            <pc:sldMk cId="3497566965" sldId="2147478974"/>
            <ac:spMk id="584" creationId="{E6AE1FF5-840F-9D96-D844-3746E5CF77B2}"/>
          </ac:spMkLst>
        </pc:spChg>
        <pc:spChg chg="mod">
          <ac:chgData name="Abhishek Kumar" userId="7b8db18a-d019-499f-b267-e43a31d5a408" providerId="ADAL" clId="{23848E5E-8561-461C-B68A-C1999B8AEEF6}" dt="2024-10-22T06:34:33.054" v="1399"/>
          <ac:spMkLst>
            <pc:docMk/>
            <pc:sldMk cId="3497566965" sldId="2147478974"/>
            <ac:spMk id="586" creationId="{89ACEB7A-5245-D849-B343-EEBE32617CD6}"/>
          </ac:spMkLst>
        </pc:spChg>
        <pc:spChg chg="mod">
          <ac:chgData name="Abhishek Kumar" userId="7b8db18a-d019-499f-b267-e43a31d5a408" providerId="ADAL" clId="{23848E5E-8561-461C-B68A-C1999B8AEEF6}" dt="2024-10-22T06:34:33.054" v="1399"/>
          <ac:spMkLst>
            <pc:docMk/>
            <pc:sldMk cId="3497566965" sldId="2147478974"/>
            <ac:spMk id="587" creationId="{E705FDAF-8EDC-F40A-7919-062E2C728808}"/>
          </ac:spMkLst>
        </pc:spChg>
        <pc:spChg chg="mod">
          <ac:chgData name="Abhishek Kumar" userId="7b8db18a-d019-499f-b267-e43a31d5a408" providerId="ADAL" clId="{23848E5E-8561-461C-B68A-C1999B8AEEF6}" dt="2024-10-22T06:34:33.054" v="1399"/>
          <ac:spMkLst>
            <pc:docMk/>
            <pc:sldMk cId="3497566965" sldId="2147478974"/>
            <ac:spMk id="589" creationId="{8683B0F3-AC77-0037-D5E2-E7E513C1CA69}"/>
          </ac:spMkLst>
        </pc:spChg>
        <pc:spChg chg="mod">
          <ac:chgData name="Abhishek Kumar" userId="7b8db18a-d019-499f-b267-e43a31d5a408" providerId="ADAL" clId="{23848E5E-8561-461C-B68A-C1999B8AEEF6}" dt="2024-10-22T06:34:33.054" v="1399"/>
          <ac:spMkLst>
            <pc:docMk/>
            <pc:sldMk cId="3497566965" sldId="2147478974"/>
            <ac:spMk id="590" creationId="{C306B1E5-5F8C-3A9E-B2F6-E11A9F0D1FD9}"/>
          </ac:spMkLst>
        </pc:spChg>
        <pc:spChg chg="mod">
          <ac:chgData name="Abhishek Kumar" userId="7b8db18a-d019-499f-b267-e43a31d5a408" providerId="ADAL" clId="{23848E5E-8561-461C-B68A-C1999B8AEEF6}" dt="2024-10-22T06:34:33.054" v="1399"/>
          <ac:spMkLst>
            <pc:docMk/>
            <pc:sldMk cId="3497566965" sldId="2147478974"/>
            <ac:spMk id="591" creationId="{968E24D0-C339-8616-BB05-29521FF1FF64}"/>
          </ac:spMkLst>
        </pc:spChg>
        <pc:spChg chg="mod">
          <ac:chgData name="Abhishek Kumar" userId="7b8db18a-d019-499f-b267-e43a31d5a408" providerId="ADAL" clId="{23848E5E-8561-461C-B68A-C1999B8AEEF6}" dt="2024-10-22T06:34:33.054" v="1399"/>
          <ac:spMkLst>
            <pc:docMk/>
            <pc:sldMk cId="3497566965" sldId="2147478974"/>
            <ac:spMk id="592" creationId="{870EC5F7-E9F1-4FDF-67AB-793D939B7392}"/>
          </ac:spMkLst>
        </pc:spChg>
        <pc:spChg chg="add mod">
          <ac:chgData name="Abhishek Kumar" userId="7b8db18a-d019-499f-b267-e43a31d5a408" providerId="ADAL" clId="{23848E5E-8561-461C-B68A-C1999B8AEEF6}" dt="2024-10-22T06:40:34.909" v="1576" actId="1076"/>
          <ac:spMkLst>
            <pc:docMk/>
            <pc:sldMk cId="3497566965" sldId="2147478974"/>
            <ac:spMk id="596" creationId="{862C0670-6AE7-D1D2-1898-0CF6F0CB63DC}"/>
          </ac:spMkLst>
        </pc:spChg>
        <pc:spChg chg="add mod">
          <ac:chgData name="Abhishek Kumar" userId="7b8db18a-d019-499f-b267-e43a31d5a408" providerId="ADAL" clId="{23848E5E-8561-461C-B68A-C1999B8AEEF6}" dt="2024-10-22T06:43:11.806" v="1593" actId="339"/>
          <ac:spMkLst>
            <pc:docMk/>
            <pc:sldMk cId="3497566965" sldId="2147478974"/>
            <ac:spMk id="598" creationId="{F5D1AB77-DA5C-B5A1-6155-028FF85EE7E7}"/>
          </ac:spMkLst>
        </pc:spChg>
        <pc:spChg chg="add mod ord">
          <ac:chgData name="Abhishek Kumar" userId="7b8db18a-d019-499f-b267-e43a31d5a408" providerId="ADAL" clId="{23848E5E-8561-461C-B68A-C1999B8AEEF6}" dt="2024-10-22T06:58:22.429" v="1770" actId="166"/>
          <ac:spMkLst>
            <pc:docMk/>
            <pc:sldMk cId="3497566965" sldId="2147478974"/>
            <ac:spMk id="599" creationId="{2D549BAC-463C-1D3B-D144-625009C26DA1}"/>
          </ac:spMkLst>
        </pc:spChg>
        <pc:spChg chg="add mod ord">
          <ac:chgData name="Abhishek Kumar" userId="7b8db18a-d019-499f-b267-e43a31d5a408" providerId="ADAL" clId="{23848E5E-8561-461C-B68A-C1999B8AEEF6}" dt="2024-10-22T07:00:34.034" v="1783" actId="166"/>
          <ac:spMkLst>
            <pc:docMk/>
            <pc:sldMk cId="3497566965" sldId="2147478974"/>
            <ac:spMk id="600" creationId="{9798202B-F7C4-E273-12B6-9C7C19978DFE}"/>
          </ac:spMkLst>
        </pc:spChg>
        <pc:spChg chg="add mod">
          <ac:chgData name="Abhishek Kumar" userId="7b8db18a-d019-499f-b267-e43a31d5a408" providerId="ADAL" clId="{23848E5E-8561-461C-B68A-C1999B8AEEF6}" dt="2024-10-22T06:47:18.845" v="1623" actId="1076"/>
          <ac:spMkLst>
            <pc:docMk/>
            <pc:sldMk cId="3497566965" sldId="2147478974"/>
            <ac:spMk id="601" creationId="{0ED49F98-E936-26E4-7C2C-A1E7741F3A7C}"/>
          </ac:spMkLst>
        </pc:spChg>
        <pc:spChg chg="add mod">
          <ac:chgData name="Abhishek Kumar" userId="7b8db18a-d019-499f-b267-e43a31d5a408" providerId="ADAL" clId="{23848E5E-8561-461C-B68A-C1999B8AEEF6}" dt="2024-10-22T06:50:04.508" v="1671" actId="1076"/>
          <ac:spMkLst>
            <pc:docMk/>
            <pc:sldMk cId="3497566965" sldId="2147478974"/>
            <ac:spMk id="603" creationId="{AF9905B0-2EAE-8A8D-FD4B-2EAA73135264}"/>
          </ac:spMkLst>
        </pc:spChg>
        <pc:spChg chg="add mod">
          <ac:chgData name="Abhishek Kumar" userId="7b8db18a-d019-499f-b267-e43a31d5a408" providerId="ADAL" clId="{23848E5E-8561-461C-B68A-C1999B8AEEF6}" dt="2024-10-22T06:59:25.841" v="1776" actId="164"/>
          <ac:spMkLst>
            <pc:docMk/>
            <pc:sldMk cId="3497566965" sldId="2147478974"/>
            <ac:spMk id="604" creationId="{94013359-5907-568A-1C62-7524E18FC411}"/>
          </ac:spMkLst>
        </pc:spChg>
        <pc:spChg chg="add mod">
          <ac:chgData name="Abhishek Kumar" userId="7b8db18a-d019-499f-b267-e43a31d5a408" providerId="ADAL" clId="{23848E5E-8561-461C-B68A-C1999B8AEEF6}" dt="2024-10-22T06:59:25.841" v="1776" actId="164"/>
          <ac:spMkLst>
            <pc:docMk/>
            <pc:sldMk cId="3497566965" sldId="2147478974"/>
            <ac:spMk id="605" creationId="{9A8D18D7-FA8E-51F9-96D6-AE70CB4FAA53}"/>
          </ac:spMkLst>
        </pc:spChg>
        <pc:spChg chg="add mod">
          <ac:chgData name="Abhishek Kumar" userId="7b8db18a-d019-499f-b267-e43a31d5a408" providerId="ADAL" clId="{23848E5E-8561-461C-B68A-C1999B8AEEF6}" dt="2024-10-22T06:59:25.841" v="1776" actId="164"/>
          <ac:spMkLst>
            <pc:docMk/>
            <pc:sldMk cId="3497566965" sldId="2147478974"/>
            <ac:spMk id="606" creationId="{40D7CF5B-D80B-139C-ED1A-84B16B21CF25}"/>
          </ac:spMkLst>
        </pc:spChg>
        <pc:spChg chg="add mod">
          <ac:chgData name="Abhishek Kumar" userId="7b8db18a-d019-499f-b267-e43a31d5a408" providerId="ADAL" clId="{23848E5E-8561-461C-B68A-C1999B8AEEF6}" dt="2024-10-22T06:59:40.036" v="1777" actId="164"/>
          <ac:spMkLst>
            <pc:docMk/>
            <pc:sldMk cId="3497566965" sldId="2147478974"/>
            <ac:spMk id="607" creationId="{E1608F57-D75C-B841-6CF2-E0073743F5E1}"/>
          </ac:spMkLst>
        </pc:spChg>
        <pc:spChg chg="add mod">
          <ac:chgData name="Abhishek Kumar" userId="7b8db18a-d019-499f-b267-e43a31d5a408" providerId="ADAL" clId="{23848E5E-8561-461C-B68A-C1999B8AEEF6}" dt="2024-10-22T06:59:25.841" v="1776" actId="164"/>
          <ac:spMkLst>
            <pc:docMk/>
            <pc:sldMk cId="3497566965" sldId="2147478974"/>
            <ac:spMk id="609" creationId="{C57EED85-BE39-B511-BEA3-816714A9B08C}"/>
          </ac:spMkLst>
        </pc:spChg>
        <pc:spChg chg="add mod">
          <ac:chgData name="Abhishek Kumar" userId="7b8db18a-d019-499f-b267-e43a31d5a408" providerId="ADAL" clId="{23848E5E-8561-461C-B68A-C1999B8AEEF6}" dt="2024-10-22T06:59:40.036" v="1777" actId="164"/>
          <ac:spMkLst>
            <pc:docMk/>
            <pc:sldMk cId="3497566965" sldId="2147478974"/>
            <ac:spMk id="610" creationId="{274DFE21-D6C2-CEB9-96F3-7177A198527B}"/>
          </ac:spMkLst>
        </pc:spChg>
        <pc:spChg chg="add mod">
          <ac:chgData name="Abhishek Kumar" userId="7b8db18a-d019-499f-b267-e43a31d5a408" providerId="ADAL" clId="{23848E5E-8561-461C-B68A-C1999B8AEEF6}" dt="2024-10-22T06:59:40.036" v="1777" actId="164"/>
          <ac:spMkLst>
            <pc:docMk/>
            <pc:sldMk cId="3497566965" sldId="2147478974"/>
            <ac:spMk id="611" creationId="{58B41B13-DF73-7B6A-1B44-EB35974A8ED0}"/>
          </ac:spMkLst>
        </pc:spChg>
        <pc:spChg chg="add mod">
          <ac:chgData name="Abhishek Kumar" userId="7b8db18a-d019-499f-b267-e43a31d5a408" providerId="ADAL" clId="{23848E5E-8561-461C-B68A-C1999B8AEEF6}" dt="2024-10-22T06:59:25.841" v="1776" actId="164"/>
          <ac:spMkLst>
            <pc:docMk/>
            <pc:sldMk cId="3497566965" sldId="2147478974"/>
            <ac:spMk id="614" creationId="{E9003419-0AA7-415E-5D7A-0F2D28DE8366}"/>
          </ac:spMkLst>
        </pc:spChg>
        <pc:spChg chg="add mod">
          <ac:chgData name="Abhishek Kumar" userId="7b8db18a-d019-499f-b267-e43a31d5a408" providerId="ADAL" clId="{23848E5E-8561-461C-B68A-C1999B8AEEF6}" dt="2024-10-22T06:59:25.841" v="1776" actId="164"/>
          <ac:spMkLst>
            <pc:docMk/>
            <pc:sldMk cId="3497566965" sldId="2147478974"/>
            <ac:spMk id="615" creationId="{D8C86FF3-9109-0FD1-E2AE-1CF09418CBCC}"/>
          </ac:spMkLst>
        </pc:spChg>
        <pc:spChg chg="add mod">
          <ac:chgData name="Abhishek Kumar" userId="7b8db18a-d019-499f-b267-e43a31d5a408" providerId="ADAL" clId="{23848E5E-8561-461C-B68A-C1999B8AEEF6}" dt="2024-10-22T06:59:40.036" v="1777" actId="164"/>
          <ac:spMkLst>
            <pc:docMk/>
            <pc:sldMk cId="3497566965" sldId="2147478974"/>
            <ac:spMk id="619" creationId="{DCEDF3DD-FAE0-9828-A7E2-35E296A403FB}"/>
          </ac:spMkLst>
        </pc:spChg>
        <pc:spChg chg="add mod">
          <ac:chgData name="Abhishek Kumar" userId="7b8db18a-d019-499f-b267-e43a31d5a408" providerId="ADAL" clId="{23848E5E-8561-461C-B68A-C1999B8AEEF6}" dt="2024-10-22T06:59:48.693" v="1778" actId="164"/>
          <ac:spMkLst>
            <pc:docMk/>
            <pc:sldMk cId="3497566965" sldId="2147478974"/>
            <ac:spMk id="620" creationId="{5517D461-7151-E813-919E-DB9849471EB3}"/>
          </ac:spMkLst>
        </pc:spChg>
        <pc:spChg chg="add mod">
          <ac:chgData name="Abhishek Kumar" userId="7b8db18a-d019-499f-b267-e43a31d5a408" providerId="ADAL" clId="{23848E5E-8561-461C-B68A-C1999B8AEEF6}" dt="2024-10-22T06:59:48.693" v="1778" actId="164"/>
          <ac:spMkLst>
            <pc:docMk/>
            <pc:sldMk cId="3497566965" sldId="2147478974"/>
            <ac:spMk id="621" creationId="{87361262-24D1-AB38-7414-B54992F73519}"/>
          </ac:spMkLst>
        </pc:spChg>
        <pc:spChg chg="add mod">
          <ac:chgData name="Abhishek Kumar" userId="7b8db18a-d019-499f-b267-e43a31d5a408" providerId="ADAL" clId="{23848E5E-8561-461C-B68A-C1999B8AEEF6}" dt="2024-10-22T06:59:48.693" v="1778" actId="164"/>
          <ac:spMkLst>
            <pc:docMk/>
            <pc:sldMk cId="3497566965" sldId="2147478974"/>
            <ac:spMk id="622" creationId="{7DCDEAB8-3007-8C99-9E19-CE78CC8E9AE5}"/>
          </ac:spMkLst>
        </pc:spChg>
        <pc:spChg chg="add mod">
          <ac:chgData name="Abhishek Kumar" userId="7b8db18a-d019-499f-b267-e43a31d5a408" providerId="ADAL" clId="{23848E5E-8561-461C-B68A-C1999B8AEEF6}" dt="2024-10-22T06:59:48.693" v="1778" actId="164"/>
          <ac:spMkLst>
            <pc:docMk/>
            <pc:sldMk cId="3497566965" sldId="2147478974"/>
            <ac:spMk id="623" creationId="{7A43A317-1CA4-B95A-5E32-6F1F5B4D349F}"/>
          </ac:spMkLst>
        </pc:spChg>
        <pc:spChg chg="add mod">
          <ac:chgData name="Abhishek Kumar" userId="7b8db18a-d019-499f-b267-e43a31d5a408" providerId="ADAL" clId="{23848E5E-8561-461C-B68A-C1999B8AEEF6}" dt="2024-10-22T06:59:48.693" v="1778" actId="164"/>
          <ac:spMkLst>
            <pc:docMk/>
            <pc:sldMk cId="3497566965" sldId="2147478974"/>
            <ac:spMk id="624" creationId="{CCA0ADA7-9782-638B-EAC8-38E7944F5BC7}"/>
          </ac:spMkLst>
        </pc:spChg>
        <pc:spChg chg="add mod">
          <ac:chgData name="Abhishek Kumar" userId="7b8db18a-d019-499f-b267-e43a31d5a408" providerId="ADAL" clId="{23848E5E-8561-461C-B68A-C1999B8AEEF6}" dt="2024-10-22T07:01:40.535" v="1792" actId="1076"/>
          <ac:spMkLst>
            <pc:docMk/>
            <pc:sldMk cId="3497566965" sldId="2147478974"/>
            <ac:spMk id="628" creationId="{34D2BDD7-27BD-56B4-6037-9A319750EBD2}"/>
          </ac:spMkLst>
        </pc:spChg>
        <pc:grpChg chg="add mod">
          <ac:chgData name="Abhishek Kumar" userId="7b8db18a-d019-499f-b267-e43a31d5a408" providerId="ADAL" clId="{23848E5E-8561-461C-B68A-C1999B8AEEF6}" dt="2024-10-22T05:45:30.097" v="1044" actId="164"/>
          <ac:grpSpMkLst>
            <pc:docMk/>
            <pc:sldMk cId="3497566965" sldId="2147478974"/>
            <ac:grpSpMk id="22" creationId="{225A089C-EE4C-BD72-94D8-4543EDC5656C}"/>
          </ac:grpSpMkLst>
        </pc:grpChg>
        <pc:grpChg chg="mod">
          <ac:chgData name="Abhishek Kumar" userId="7b8db18a-d019-499f-b267-e43a31d5a408" providerId="ADAL" clId="{23848E5E-8561-461C-B68A-C1999B8AEEF6}" dt="2024-10-22T05:42:26.865" v="1012"/>
          <ac:grpSpMkLst>
            <pc:docMk/>
            <pc:sldMk cId="3497566965" sldId="2147478974"/>
            <ac:grpSpMk id="24" creationId="{3B89CAFA-905C-FDA7-B716-74698C13C057}"/>
          </ac:grpSpMkLst>
        </pc:grpChg>
        <pc:grpChg chg="mod">
          <ac:chgData name="Abhishek Kumar" userId="7b8db18a-d019-499f-b267-e43a31d5a408" providerId="ADAL" clId="{23848E5E-8561-461C-B68A-C1999B8AEEF6}" dt="2024-10-22T05:42:26.865" v="1012"/>
          <ac:grpSpMkLst>
            <pc:docMk/>
            <pc:sldMk cId="3497566965" sldId="2147478974"/>
            <ac:grpSpMk id="30" creationId="{943B10F4-F4CC-6DF3-8B58-6D6CC730A8B4}"/>
          </ac:grpSpMkLst>
        </pc:grpChg>
        <pc:grpChg chg="mod">
          <ac:chgData name="Abhishek Kumar" userId="7b8db18a-d019-499f-b267-e43a31d5a408" providerId="ADAL" clId="{23848E5E-8561-461C-B68A-C1999B8AEEF6}" dt="2024-10-22T05:42:26.865" v="1012"/>
          <ac:grpSpMkLst>
            <pc:docMk/>
            <pc:sldMk cId="3497566965" sldId="2147478974"/>
            <ac:grpSpMk id="238" creationId="{8FA801F5-2A51-BF65-FE57-00A189948705}"/>
          </ac:grpSpMkLst>
        </pc:grpChg>
        <pc:grpChg chg="mod">
          <ac:chgData name="Abhishek Kumar" userId="7b8db18a-d019-499f-b267-e43a31d5a408" providerId="ADAL" clId="{23848E5E-8561-461C-B68A-C1999B8AEEF6}" dt="2024-10-22T05:42:26.865" v="1012"/>
          <ac:grpSpMkLst>
            <pc:docMk/>
            <pc:sldMk cId="3497566965" sldId="2147478974"/>
            <ac:grpSpMk id="239" creationId="{4CD84A52-AAE4-846D-12E2-ED75047879E2}"/>
          </ac:grpSpMkLst>
        </pc:grpChg>
        <pc:grpChg chg="mod">
          <ac:chgData name="Abhishek Kumar" userId="7b8db18a-d019-499f-b267-e43a31d5a408" providerId="ADAL" clId="{23848E5E-8561-461C-B68A-C1999B8AEEF6}" dt="2024-10-22T05:42:26.865" v="1012"/>
          <ac:grpSpMkLst>
            <pc:docMk/>
            <pc:sldMk cId="3497566965" sldId="2147478974"/>
            <ac:grpSpMk id="240" creationId="{A99322BD-D5DA-2999-4583-19675B8AA713}"/>
          </ac:grpSpMkLst>
        </pc:grpChg>
        <pc:grpChg chg="mod">
          <ac:chgData name="Abhishek Kumar" userId="7b8db18a-d019-499f-b267-e43a31d5a408" providerId="ADAL" clId="{23848E5E-8561-461C-B68A-C1999B8AEEF6}" dt="2024-10-22T05:42:26.865" v="1012"/>
          <ac:grpSpMkLst>
            <pc:docMk/>
            <pc:sldMk cId="3497566965" sldId="2147478974"/>
            <ac:grpSpMk id="243" creationId="{EFD0CEEA-CA4B-7343-75FB-0E1BAF0C07A4}"/>
          </ac:grpSpMkLst>
        </pc:grpChg>
        <pc:grpChg chg="mod">
          <ac:chgData name="Abhishek Kumar" userId="7b8db18a-d019-499f-b267-e43a31d5a408" providerId="ADAL" clId="{23848E5E-8561-461C-B68A-C1999B8AEEF6}" dt="2024-10-22T05:42:26.865" v="1012"/>
          <ac:grpSpMkLst>
            <pc:docMk/>
            <pc:sldMk cId="3497566965" sldId="2147478974"/>
            <ac:grpSpMk id="245" creationId="{CD2858A0-EC74-CE44-BA48-EA1DE9D2E595}"/>
          </ac:grpSpMkLst>
        </pc:grpChg>
        <pc:grpChg chg="mod">
          <ac:chgData name="Abhishek Kumar" userId="7b8db18a-d019-499f-b267-e43a31d5a408" providerId="ADAL" clId="{23848E5E-8561-461C-B68A-C1999B8AEEF6}" dt="2024-10-22T05:42:26.865" v="1012"/>
          <ac:grpSpMkLst>
            <pc:docMk/>
            <pc:sldMk cId="3497566965" sldId="2147478974"/>
            <ac:grpSpMk id="465" creationId="{5F2A5D2B-A35D-16F5-0F62-597F17C84A03}"/>
          </ac:grpSpMkLst>
        </pc:grpChg>
        <pc:grpChg chg="mod">
          <ac:chgData name="Abhishek Kumar" userId="7b8db18a-d019-499f-b267-e43a31d5a408" providerId="ADAL" clId="{23848E5E-8561-461C-B68A-C1999B8AEEF6}" dt="2024-10-22T05:42:26.865" v="1012"/>
          <ac:grpSpMkLst>
            <pc:docMk/>
            <pc:sldMk cId="3497566965" sldId="2147478974"/>
            <ac:grpSpMk id="476" creationId="{74A5FC7B-6C3A-82FF-2AF9-1E1DFCE03CE8}"/>
          </ac:grpSpMkLst>
        </pc:grpChg>
        <pc:grpChg chg="mod">
          <ac:chgData name="Abhishek Kumar" userId="7b8db18a-d019-499f-b267-e43a31d5a408" providerId="ADAL" clId="{23848E5E-8561-461C-B68A-C1999B8AEEF6}" dt="2024-10-22T05:42:26.865" v="1012"/>
          <ac:grpSpMkLst>
            <pc:docMk/>
            <pc:sldMk cId="3497566965" sldId="2147478974"/>
            <ac:grpSpMk id="482" creationId="{FA119524-7018-97B6-26DB-17DC0A33374E}"/>
          </ac:grpSpMkLst>
        </pc:grpChg>
        <pc:grpChg chg="mod">
          <ac:chgData name="Abhishek Kumar" userId="7b8db18a-d019-499f-b267-e43a31d5a408" providerId="ADAL" clId="{23848E5E-8561-461C-B68A-C1999B8AEEF6}" dt="2024-10-22T05:42:26.865" v="1012"/>
          <ac:grpSpMkLst>
            <pc:docMk/>
            <pc:sldMk cId="3497566965" sldId="2147478974"/>
            <ac:grpSpMk id="490" creationId="{6936278F-A11A-8277-CEB9-DECEF0004AC3}"/>
          </ac:grpSpMkLst>
        </pc:grpChg>
        <pc:grpChg chg="mod">
          <ac:chgData name="Abhishek Kumar" userId="7b8db18a-d019-499f-b267-e43a31d5a408" providerId="ADAL" clId="{23848E5E-8561-461C-B68A-C1999B8AEEF6}" dt="2024-10-22T05:42:26.865" v="1012"/>
          <ac:grpSpMkLst>
            <pc:docMk/>
            <pc:sldMk cId="3497566965" sldId="2147478974"/>
            <ac:grpSpMk id="491" creationId="{BE81D981-E017-06CC-F00A-4B7DF374C42B}"/>
          </ac:grpSpMkLst>
        </pc:grpChg>
        <pc:grpChg chg="mod">
          <ac:chgData name="Abhishek Kumar" userId="7b8db18a-d019-499f-b267-e43a31d5a408" providerId="ADAL" clId="{23848E5E-8561-461C-B68A-C1999B8AEEF6}" dt="2024-10-22T05:42:26.865" v="1012"/>
          <ac:grpSpMkLst>
            <pc:docMk/>
            <pc:sldMk cId="3497566965" sldId="2147478974"/>
            <ac:grpSpMk id="492" creationId="{94D7973F-983B-317F-7670-1B82F880A652}"/>
          </ac:grpSpMkLst>
        </pc:grpChg>
        <pc:grpChg chg="mod">
          <ac:chgData name="Abhishek Kumar" userId="7b8db18a-d019-499f-b267-e43a31d5a408" providerId="ADAL" clId="{23848E5E-8561-461C-B68A-C1999B8AEEF6}" dt="2024-10-22T05:42:26.865" v="1012"/>
          <ac:grpSpMkLst>
            <pc:docMk/>
            <pc:sldMk cId="3497566965" sldId="2147478974"/>
            <ac:grpSpMk id="499" creationId="{A03C466A-5BE1-928E-99B2-61CB7EE63647}"/>
          </ac:grpSpMkLst>
        </pc:grpChg>
        <pc:grpChg chg="mod">
          <ac:chgData name="Abhishek Kumar" userId="7b8db18a-d019-499f-b267-e43a31d5a408" providerId="ADAL" clId="{23848E5E-8561-461C-B68A-C1999B8AEEF6}" dt="2024-10-22T05:42:26.865" v="1012"/>
          <ac:grpSpMkLst>
            <pc:docMk/>
            <pc:sldMk cId="3497566965" sldId="2147478974"/>
            <ac:grpSpMk id="506" creationId="{ECCE3641-362C-8359-73A3-FCEA778637BB}"/>
          </ac:grpSpMkLst>
        </pc:grpChg>
        <pc:grpChg chg="mod">
          <ac:chgData name="Abhishek Kumar" userId="7b8db18a-d019-499f-b267-e43a31d5a408" providerId="ADAL" clId="{23848E5E-8561-461C-B68A-C1999B8AEEF6}" dt="2024-10-22T05:42:26.865" v="1012"/>
          <ac:grpSpMkLst>
            <pc:docMk/>
            <pc:sldMk cId="3497566965" sldId="2147478974"/>
            <ac:grpSpMk id="507" creationId="{D355A535-F3AD-7BA7-3CA4-186772E67049}"/>
          </ac:grpSpMkLst>
        </pc:grpChg>
        <pc:grpChg chg="mod">
          <ac:chgData name="Abhishek Kumar" userId="7b8db18a-d019-499f-b267-e43a31d5a408" providerId="ADAL" clId="{23848E5E-8561-461C-B68A-C1999B8AEEF6}" dt="2024-10-22T05:42:26.865" v="1012"/>
          <ac:grpSpMkLst>
            <pc:docMk/>
            <pc:sldMk cId="3497566965" sldId="2147478974"/>
            <ac:grpSpMk id="508" creationId="{DB7110BC-7FD6-BF51-6D64-BF1A256523AF}"/>
          </ac:grpSpMkLst>
        </pc:grpChg>
        <pc:grpChg chg="mod">
          <ac:chgData name="Abhishek Kumar" userId="7b8db18a-d019-499f-b267-e43a31d5a408" providerId="ADAL" clId="{23848E5E-8561-461C-B68A-C1999B8AEEF6}" dt="2024-10-22T05:42:26.865" v="1012"/>
          <ac:grpSpMkLst>
            <pc:docMk/>
            <pc:sldMk cId="3497566965" sldId="2147478974"/>
            <ac:grpSpMk id="515" creationId="{7B439285-3E31-8414-7ABD-FA5690134DF1}"/>
          </ac:grpSpMkLst>
        </pc:grpChg>
        <pc:grpChg chg="mod">
          <ac:chgData name="Abhishek Kumar" userId="7b8db18a-d019-499f-b267-e43a31d5a408" providerId="ADAL" clId="{23848E5E-8561-461C-B68A-C1999B8AEEF6}" dt="2024-10-22T05:42:26.865" v="1012"/>
          <ac:grpSpMkLst>
            <pc:docMk/>
            <pc:sldMk cId="3497566965" sldId="2147478974"/>
            <ac:grpSpMk id="527" creationId="{5D1258DC-B2FF-5441-7123-4DBDBEB001B3}"/>
          </ac:grpSpMkLst>
        </pc:grpChg>
        <pc:grpChg chg="add mod">
          <ac:chgData name="Abhishek Kumar" userId="7b8db18a-d019-499f-b267-e43a31d5a408" providerId="ADAL" clId="{23848E5E-8561-461C-B68A-C1999B8AEEF6}" dt="2024-10-22T06:01:06.634" v="1062" actId="1076"/>
          <ac:grpSpMkLst>
            <pc:docMk/>
            <pc:sldMk cId="3497566965" sldId="2147478974"/>
            <ac:grpSpMk id="534" creationId="{C5D32E73-B03E-6DB7-1283-B0507D2FACB9}"/>
          </ac:grpSpMkLst>
        </pc:grpChg>
        <pc:grpChg chg="add mod">
          <ac:chgData name="Abhishek Kumar" userId="7b8db18a-d019-499f-b267-e43a31d5a408" providerId="ADAL" clId="{23848E5E-8561-461C-B68A-C1999B8AEEF6}" dt="2024-10-22T06:36:57.441" v="1447" actId="164"/>
          <ac:grpSpMkLst>
            <pc:docMk/>
            <pc:sldMk cId="3497566965" sldId="2147478974"/>
            <ac:grpSpMk id="566" creationId="{267048AF-E2BF-2B4E-CDAF-99A81BA327C9}"/>
          </ac:grpSpMkLst>
        </pc:grpChg>
        <pc:grpChg chg="mod">
          <ac:chgData name="Abhishek Kumar" userId="7b8db18a-d019-499f-b267-e43a31d5a408" providerId="ADAL" clId="{23848E5E-8561-461C-B68A-C1999B8AEEF6}" dt="2024-10-22T06:34:33.054" v="1399"/>
          <ac:grpSpMkLst>
            <pc:docMk/>
            <pc:sldMk cId="3497566965" sldId="2147478974"/>
            <ac:grpSpMk id="568" creationId="{CF9B0069-4885-CFFD-E373-DDC48128DC13}"/>
          </ac:grpSpMkLst>
        </pc:grpChg>
        <pc:grpChg chg="mod">
          <ac:chgData name="Abhishek Kumar" userId="7b8db18a-d019-499f-b267-e43a31d5a408" providerId="ADAL" clId="{23848E5E-8561-461C-B68A-C1999B8AEEF6}" dt="2024-10-22T06:34:33.054" v="1399"/>
          <ac:grpSpMkLst>
            <pc:docMk/>
            <pc:sldMk cId="3497566965" sldId="2147478974"/>
            <ac:grpSpMk id="578" creationId="{ABA8D4C0-38B9-5325-2790-3190B1790D5A}"/>
          </ac:grpSpMkLst>
        </pc:grpChg>
        <pc:grpChg chg="mod">
          <ac:chgData name="Abhishek Kumar" userId="7b8db18a-d019-499f-b267-e43a31d5a408" providerId="ADAL" clId="{23848E5E-8561-461C-B68A-C1999B8AEEF6}" dt="2024-10-22T06:34:33.054" v="1399"/>
          <ac:grpSpMkLst>
            <pc:docMk/>
            <pc:sldMk cId="3497566965" sldId="2147478974"/>
            <ac:grpSpMk id="579" creationId="{1988A447-2ECC-A6F6-D380-80208817CB07}"/>
          </ac:grpSpMkLst>
        </pc:grpChg>
        <pc:grpChg chg="mod">
          <ac:chgData name="Abhishek Kumar" userId="7b8db18a-d019-499f-b267-e43a31d5a408" providerId="ADAL" clId="{23848E5E-8561-461C-B68A-C1999B8AEEF6}" dt="2024-10-22T06:34:33.054" v="1399"/>
          <ac:grpSpMkLst>
            <pc:docMk/>
            <pc:sldMk cId="3497566965" sldId="2147478974"/>
            <ac:grpSpMk id="580" creationId="{DB11B816-E9D8-266D-C036-59D10C9CFDD9}"/>
          </ac:grpSpMkLst>
        </pc:grpChg>
        <pc:grpChg chg="mod">
          <ac:chgData name="Abhishek Kumar" userId="7b8db18a-d019-499f-b267-e43a31d5a408" providerId="ADAL" clId="{23848E5E-8561-461C-B68A-C1999B8AEEF6}" dt="2024-10-22T06:34:33.054" v="1399"/>
          <ac:grpSpMkLst>
            <pc:docMk/>
            <pc:sldMk cId="3497566965" sldId="2147478974"/>
            <ac:grpSpMk id="581" creationId="{A19FAF94-4FDA-D1CF-1C6C-4A0CE8CA6B78}"/>
          </ac:grpSpMkLst>
        </pc:grpChg>
        <pc:grpChg chg="add mod">
          <ac:chgData name="Abhishek Kumar" userId="7b8db18a-d019-499f-b267-e43a31d5a408" providerId="ADAL" clId="{23848E5E-8561-461C-B68A-C1999B8AEEF6}" dt="2024-10-22T06:36:57.441" v="1447" actId="164"/>
          <ac:grpSpMkLst>
            <pc:docMk/>
            <pc:sldMk cId="3497566965" sldId="2147478974"/>
            <ac:grpSpMk id="594" creationId="{A7B54BC0-F146-A5ED-9703-DC81F95058FE}"/>
          </ac:grpSpMkLst>
        </pc:grpChg>
        <pc:grpChg chg="add mod">
          <ac:chgData name="Abhishek Kumar" userId="7b8db18a-d019-499f-b267-e43a31d5a408" providerId="ADAL" clId="{23848E5E-8561-461C-B68A-C1999B8AEEF6}" dt="2024-10-22T07:00:36.946" v="1784" actId="1076"/>
          <ac:grpSpMkLst>
            <pc:docMk/>
            <pc:sldMk cId="3497566965" sldId="2147478974"/>
            <ac:grpSpMk id="597" creationId="{EC524D12-BCD2-2EA7-CFA8-BF125922D198}"/>
          </ac:grpSpMkLst>
        </pc:grpChg>
        <pc:grpChg chg="add mod">
          <ac:chgData name="Abhishek Kumar" userId="7b8db18a-d019-499f-b267-e43a31d5a408" providerId="ADAL" clId="{23848E5E-8561-461C-B68A-C1999B8AEEF6}" dt="2024-10-22T06:59:25.841" v="1776" actId="164"/>
          <ac:grpSpMkLst>
            <pc:docMk/>
            <pc:sldMk cId="3497566965" sldId="2147478974"/>
            <ac:grpSpMk id="625" creationId="{52C19EE2-4B3D-53F4-B088-C169654B0441}"/>
          </ac:grpSpMkLst>
        </pc:grpChg>
        <pc:grpChg chg="add mod">
          <ac:chgData name="Abhishek Kumar" userId="7b8db18a-d019-499f-b267-e43a31d5a408" providerId="ADAL" clId="{23848E5E-8561-461C-B68A-C1999B8AEEF6}" dt="2024-10-22T06:59:40.036" v="1777" actId="164"/>
          <ac:grpSpMkLst>
            <pc:docMk/>
            <pc:sldMk cId="3497566965" sldId="2147478974"/>
            <ac:grpSpMk id="626" creationId="{097E3DC5-688E-72B2-FB5B-CF4697E7986A}"/>
          </ac:grpSpMkLst>
        </pc:grpChg>
        <pc:grpChg chg="add mod">
          <ac:chgData name="Abhishek Kumar" userId="7b8db18a-d019-499f-b267-e43a31d5a408" providerId="ADAL" clId="{23848E5E-8561-461C-B68A-C1999B8AEEF6}" dt="2024-10-22T06:59:48.693" v="1778" actId="164"/>
          <ac:grpSpMkLst>
            <pc:docMk/>
            <pc:sldMk cId="3497566965" sldId="2147478974"/>
            <ac:grpSpMk id="627" creationId="{1D14B2AD-6951-FC9A-8445-EFC459BF8E8E}"/>
          </ac:grpSpMkLst>
        </pc:grpChg>
        <pc:picChg chg="mod">
          <ac:chgData name="Abhishek Kumar" userId="7b8db18a-d019-499f-b267-e43a31d5a408" providerId="ADAL" clId="{23848E5E-8561-461C-B68A-C1999B8AEEF6}" dt="2024-10-22T07:00:45.662" v="1787" actId="1076"/>
          <ac:picMkLst>
            <pc:docMk/>
            <pc:sldMk cId="3497566965" sldId="2147478974"/>
            <ac:picMk id="3" creationId="{EA219C39-13B1-2C0A-7F38-61A61C02575A}"/>
          </ac:picMkLst>
        </pc:picChg>
        <pc:picChg chg="mod">
          <ac:chgData name="Abhishek Kumar" userId="7b8db18a-d019-499f-b267-e43a31d5a408" providerId="ADAL" clId="{23848E5E-8561-461C-B68A-C1999B8AEEF6}" dt="2024-10-22T05:42:26.865" v="1012"/>
          <ac:picMkLst>
            <pc:docMk/>
            <pc:sldMk cId="3497566965" sldId="2147478974"/>
            <ac:picMk id="26" creationId="{21AE3303-03A4-CC0B-6BD3-5538F9242574}"/>
          </ac:picMkLst>
        </pc:picChg>
        <pc:picChg chg="mod">
          <ac:chgData name="Abhishek Kumar" userId="7b8db18a-d019-499f-b267-e43a31d5a408" providerId="ADAL" clId="{23848E5E-8561-461C-B68A-C1999B8AEEF6}" dt="2024-10-22T05:42:26.865" v="1012"/>
          <ac:picMkLst>
            <pc:docMk/>
            <pc:sldMk cId="3497566965" sldId="2147478974"/>
            <ac:picMk id="27" creationId="{F82A2533-1BEA-DF76-8FB8-83E8806ED13A}"/>
          </ac:picMkLst>
        </pc:picChg>
        <pc:picChg chg="mod">
          <ac:chgData name="Abhishek Kumar" userId="7b8db18a-d019-499f-b267-e43a31d5a408" providerId="ADAL" clId="{23848E5E-8561-461C-B68A-C1999B8AEEF6}" dt="2024-10-22T06:41:31.743" v="1584" actId="164"/>
          <ac:picMkLst>
            <pc:docMk/>
            <pc:sldMk cId="3497566965" sldId="2147478974"/>
            <ac:picMk id="452" creationId="{6A2BBC86-9AE1-FC53-7C53-E3402BEB924A}"/>
          </ac:picMkLst>
        </pc:picChg>
        <pc:picChg chg="mod">
          <ac:chgData name="Abhishek Kumar" userId="7b8db18a-d019-499f-b267-e43a31d5a408" providerId="ADAL" clId="{23848E5E-8561-461C-B68A-C1999B8AEEF6}" dt="2024-10-22T06:41:31.743" v="1584" actId="164"/>
          <ac:picMkLst>
            <pc:docMk/>
            <pc:sldMk cId="3497566965" sldId="2147478974"/>
            <ac:picMk id="453" creationId="{F7DA81F4-66A1-E481-F345-F3944587F524}"/>
          </ac:picMkLst>
        </pc:picChg>
        <pc:picChg chg="mod">
          <ac:chgData name="Abhishek Kumar" userId="7b8db18a-d019-499f-b267-e43a31d5a408" providerId="ADAL" clId="{23848E5E-8561-461C-B68A-C1999B8AEEF6}" dt="2024-10-22T06:41:31.743" v="1584" actId="164"/>
          <ac:picMkLst>
            <pc:docMk/>
            <pc:sldMk cId="3497566965" sldId="2147478974"/>
            <ac:picMk id="458" creationId="{0E805C42-872C-8910-433F-9E0D80966225}"/>
          </ac:picMkLst>
        </pc:picChg>
        <pc:picChg chg="mod">
          <ac:chgData name="Abhishek Kumar" userId="7b8db18a-d019-499f-b267-e43a31d5a408" providerId="ADAL" clId="{23848E5E-8561-461C-B68A-C1999B8AEEF6}" dt="2024-10-22T06:34:33.054" v="1399"/>
          <ac:picMkLst>
            <pc:docMk/>
            <pc:sldMk cId="3497566965" sldId="2147478974"/>
            <ac:picMk id="582" creationId="{83A277C4-2776-367A-515D-CF6496FB2ED0}"/>
          </ac:picMkLst>
        </pc:picChg>
        <pc:picChg chg="mod">
          <ac:chgData name="Abhishek Kumar" userId="7b8db18a-d019-499f-b267-e43a31d5a408" providerId="ADAL" clId="{23848E5E-8561-461C-B68A-C1999B8AEEF6}" dt="2024-10-22T06:34:33.054" v="1399"/>
          <ac:picMkLst>
            <pc:docMk/>
            <pc:sldMk cId="3497566965" sldId="2147478974"/>
            <ac:picMk id="585" creationId="{F76B67A2-69D7-9254-4F91-9BF1C58EBFF1}"/>
          </ac:picMkLst>
        </pc:picChg>
        <pc:picChg chg="mod">
          <ac:chgData name="Abhishek Kumar" userId="7b8db18a-d019-499f-b267-e43a31d5a408" providerId="ADAL" clId="{23848E5E-8561-461C-B68A-C1999B8AEEF6}" dt="2024-10-22T06:34:33.054" v="1399"/>
          <ac:picMkLst>
            <pc:docMk/>
            <pc:sldMk cId="3497566965" sldId="2147478974"/>
            <ac:picMk id="588" creationId="{2432A780-DF36-8364-A730-638E0209D388}"/>
          </ac:picMkLst>
        </pc:picChg>
        <pc:picChg chg="mod">
          <ac:chgData name="Abhishek Kumar" userId="7b8db18a-d019-499f-b267-e43a31d5a408" providerId="ADAL" clId="{23848E5E-8561-461C-B68A-C1999B8AEEF6}" dt="2024-10-22T06:34:33.054" v="1399"/>
          <ac:picMkLst>
            <pc:docMk/>
            <pc:sldMk cId="3497566965" sldId="2147478974"/>
            <ac:picMk id="593" creationId="{0B763B77-AF0A-3D4F-0174-4AA5022630FB}"/>
          </ac:picMkLst>
        </pc:picChg>
        <pc:cxnChg chg="mod">
          <ac:chgData name="Abhishek Kumar" userId="7b8db18a-d019-499f-b267-e43a31d5a408" providerId="ADAL" clId="{23848E5E-8561-461C-B68A-C1999B8AEEF6}" dt="2024-10-22T05:42:26.865" v="1012"/>
          <ac:cxnSpMkLst>
            <pc:docMk/>
            <pc:sldMk cId="3497566965" sldId="2147478974"/>
            <ac:cxnSpMk id="31" creationId="{466E62B0-58B3-C844-70F2-608B42663538}"/>
          </ac:cxnSpMkLst>
        </pc:cxnChg>
        <pc:cxnChg chg="mod">
          <ac:chgData name="Abhishek Kumar" userId="7b8db18a-d019-499f-b267-e43a31d5a408" providerId="ADAL" clId="{23848E5E-8561-461C-B68A-C1999B8AEEF6}" dt="2024-10-22T05:42:26.865" v="1012"/>
          <ac:cxnSpMkLst>
            <pc:docMk/>
            <pc:sldMk cId="3497566965" sldId="2147478974"/>
            <ac:cxnSpMk id="232" creationId="{AB2A5B08-8E75-16B9-8433-ACAF75936A43}"/>
          </ac:cxnSpMkLst>
        </pc:cxnChg>
        <pc:cxnChg chg="mod">
          <ac:chgData name="Abhishek Kumar" userId="7b8db18a-d019-499f-b267-e43a31d5a408" providerId="ADAL" clId="{23848E5E-8561-461C-B68A-C1999B8AEEF6}" dt="2024-10-22T05:42:26.865" v="1012"/>
          <ac:cxnSpMkLst>
            <pc:docMk/>
            <pc:sldMk cId="3497566965" sldId="2147478974"/>
            <ac:cxnSpMk id="233" creationId="{26C2FFC7-A725-24F2-5C5A-3346647FE859}"/>
          </ac:cxnSpMkLst>
        </pc:cxnChg>
        <pc:cxnChg chg="mod">
          <ac:chgData name="Abhishek Kumar" userId="7b8db18a-d019-499f-b267-e43a31d5a408" providerId="ADAL" clId="{23848E5E-8561-461C-B68A-C1999B8AEEF6}" dt="2024-10-22T05:42:26.865" v="1012"/>
          <ac:cxnSpMkLst>
            <pc:docMk/>
            <pc:sldMk cId="3497566965" sldId="2147478974"/>
            <ac:cxnSpMk id="236" creationId="{062600C8-8571-AED8-ADAE-BACC7FA58311}"/>
          </ac:cxnSpMkLst>
        </pc:cxnChg>
        <pc:cxnChg chg="mod">
          <ac:chgData name="Abhishek Kumar" userId="7b8db18a-d019-499f-b267-e43a31d5a408" providerId="ADAL" clId="{23848E5E-8561-461C-B68A-C1999B8AEEF6}" dt="2024-10-22T05:42:26.865" v="1012"/>
          <ac:cxnSpMkLst>
            <pc:docMk/>
            <pc:sldMk cId="3497566965" sldId="2147478974"/>
            <ac:cxnSpMk id="448" creationId="{FF2CC34B-69AC-5015-255E-E990F2037099}"/>
          </ac:cxnSpMkLst>
        </pc:cxnChg>
        <pc:cxnChg chg="mod">
          <ac:chgData name="Abhishek Kumar" userId="7b8db18a-d019-499f-b267-e43a31d5a408" providerId="ADAL" clId="{23848E5E-8561-461C-B68A-C1999B8AEEF6}" dt="2024-10-22T05:44:31.875" v="1037" actId="404"/>
          <ac:cxnSpMkLst>
            <pc:docMk/>
            <pc:sldMk cId="3497566965" sldId="2147478974"/>
            <ac:cxnSpMk id="454" creationId="{66C2EB57-6565-4648-9794-A1D6DD48546F}"/>
          </ac:cxnSpMkLst>
        </pc:cxnChg>
        <pc:cxnChg chg="mod">
          <ac:chgData name="Abhishek Kumar" userId="7b8db18a-d019-499f-b267-e43a31d5a408" providerId="ADAL" clId="{23848E5E-8561-461C-B68A-C1999B8AEEF6}" dt="2024-10-22T05:42:26.865" v="1012"/>
          <ac:cxnSpMkLst>
            <pc:docMk/>
            <pc:sldMk cId="3497566965" sldId="2147478974"/>
            <ac:cxnSpMk id="457" creationId="{AC0D87D9-B061-4EBC-A11A-62086BA0D7D9}"/>
          </ac:cxnSpMkLst>
        </pc:cxnChg>
        <pc:cxnChg chg="mod">
          <ac:chgData name="Abhishek Kumar" userId="7b8db18a-d019-499f-b267-e43a31d5a408" providerId="ADAL" clId="{23848E5E-8561-461C-B68A-C1999B8AEEF6}" dt="2024-10-22T05:42:26.865" v="1012"/>
          <ac:cxnSpMkLst>
            <pc:docMk/>
            <pc:sldMk cId="3497566965" sldId="2147478974"/>
            <ac:cxnSpMk id="459" creationId="{8FD0818E-6E2D-D19A-7C62-11BDD1D95E9C}"/>
          </ac:cxnSpMkLst>
        </pc:cxnChg>
        <pc:cxnChg chg="mod">
          <ac:chgData name="Abhishek Kumar" userId="7b8db18a-d019-499f-b267-e43a31d5a408" providerId="ADAL" clId="{23848E5E-8561-461C-B68A-C1999B8AEEF6}" dt="2024-10-22T05:42:26.865" v="1012"/>
          <ac:cxnSpMkLst>
            <pc:docMk/>
            <pc:sldMk cId="3497566965" sldId="2147478974"/>
            <ac:cxnSpMk id="467" creationId="{0F5AC216-DEA3-DEAD-68C2-A5AA20BC7033}"/>
          </ac:cxnSpMkLst>
        </pc:cxnChg>
        <pc:cxnChg chg="mod">
          <ac:chgData name="Abhishek Kumar" userId="7b8db18a-d019-499f-b267-e43a31d5a408" providerId="ADAL" clId="{23848E5E-8561-461C-B68A-C1999B8AEEF6}" dt="2024-10-22T05:42:26.865" v="1012"/>
          <ac:cxnSpMkLst>
            <pc:docMk/>
            <pc:sldMk cId="3497566965" sldId="2147478974"/>
            <ac:cxnSpMk id="469" creationId="{051DE9ED-71B9-20D0-FCA1-218C1E6F14BF}"/>
          </ac:cxnSpMkLst>
        </pc:cxnChg>
        <pc:cxnChg chg="mod">
          <ac:chgData name="Abhishek Kumar" userId="7b8db18a-d019-499f-b267-e43a31d5a408" providerId="ADAL" clId="{23848E5E-8561-461C-B68A-C1999B8AEEF6}" dt="2024-10-22T05:54:44.574" v="1052" actId="14100"/>
          <ac:cxnSpMkLst>
            <pc:docMk/>
            <pc:sldMk cId="3497566965" sldId="2147478974"/>
            <ac:cxnSpMk id="471" creationId="{17860F71-5068-DF90-E16E-B48360AF5123}"/>
          </ac:cxnSpMkLst>
        </pc:cxnChg>
        <pc:cxnChg chg="mod">
          <ac:chgData name="Abhishek Kumar" userId="7b8db18a-d019-499f-b267-e43a31d5a408" providerId="ADAL" clId="{23848E5E-8561-461C-B68A-C1999B8AEEF6}" dt="2024-10-22T05:42:26.865" v="1012"/>
          <ac:cxnSpMkLst>
            <pc:docMk/>
            <pc:sldMk cId="3497566965" sldId="2147478974"/>
            <ac:cxnSpMk id="473" creationId="{BFF0C3C6-B666-683F-158B-E5C18107705C}"/>
          </ac:cxnSpMkLst>
        </pc:cxnChg>
        <pc:cxnChg chg="mod">
          <ac:chgData name="Abhishek Kumar" userId="7b8db18a-d019-499f-b267-e43a31d5a408" providerId="ADAL" clId="{23848E5E-8561-461C-B68A-C1999B8AEEF6}" dt="2024-10-22T05:42:26.865" v="1012"/>
          <ac:cxnSpMkLst>
            <pc:docMk/>
            <pc:sldMk cId="3497566965" sldId="2147478974"/>
            <ac:cxnSpMk id="477" creationId="{4B899102-762A-4D30-81BB-FE8DE118098F}"/>
          </ac:cxnSpMkLst>
        </pc:cxnChg>
        <pc:cxnChg chg="mod">
          <ac:chgData name="Abhishek Kumar" userId="7b8db18a-d019-499f-b267-e43a31d5a408" providerId="ADAL" clId="{23848E5E-8561-461C-B68A-C1999B8AEEF6}" dt="2024-10-22T05:42:26.865" v="1012"/>
          <ac:cxnSpMkLst>
            <pc:docMk/>
            <pc:sldMk cId="3497566965" sldId="2147478974"/>
            <ac:cxnSpMk id="478" creationId="{357EB8E6-F7FC-F55A-875D-7DF5436A4B20}"/>
          </ac:cxnSpMkLst>
        </pc:cxnChg>
        <pc:cxnChg chg="mod">
          <ac:chgData name="Abhishek Kumar" userId="7b8db18a-d019-499f-b267-e43a31d5a408" providerId="ADAL" clId="{23848E5E-8561-461C-B68A-C1999B8AEEF6}" dt="2024-10-22T05:42:26.865" v="1012"/>
          <ac:cxnSpMkLst>
            <pc:docMk/>
            <pc:sldMk cId="3497566965" sldId="2147478974"/>
            <ac:cxnSpMk id="479" creationId="{5CCAEC24-6A3C-1200-DA48-1BB6B756BBAD}"/>
          </ac:cxnSpMkLst>
        </pc:cxnChg>
        <pc:cxnChg chg="mod">
          <ac:chgData name="Abhishek Kumar" userId="7b8db18a-d019-499f-b267-e43a31d5a408" providerId="ADAL" clId="{23848E5E-8561-461C-B68A-C1999B8AEEF6}" dt="2024-10-22T06:34:33.054" v="1399"/>
          <ac:cxnSpMkLst>
            <pc:docMk/>
            <pc:sldMk cId="3497566965" sldId="2147478974"/>
            <ac:cxnSpMk id="574" creationId="{7DF636E7-35AA-8984-7D56-A7DE6F048ADA}"/>
          </ac:cxnSpMkLst>
        </pc:cxnChg>
        <pc:cxnChg chg="mod">
          <ac:chgData name="Abhishek Kumar" userId="7b8db18a-d019-499f-b267-e43a31d5a408" providerId="ADAL" clId="{23848E5E-8561-461C-B68A-C1999B8AEEF6}" dt="2024-10-22T06:37:53.935" v="1487" actId="14100"/>
          <ac:cxnSpMkLst>
            <pc:docMk/>
            <pc:sldMk cId="3497566965" sldId="2147478974"/>
            <ac:cxnSpMk id="575" creationId="{4BF3D7F5-BE9A-FDD2-5AEB-669D2D2972E1}"/>
          </ac:cxnSpMkLst>
        </pc:cxnChg>
        <pc:cxnChg chg="mod">
          <ac:chgData name="Abhishek Kumar" userId="7b8db18a-d019-499f-b267-e43a31d5a408" providerId="ADAL" clId="{23848E5E-8561-461C-B68A-C1999B8AEEF6}" dt="2024-10-22T06:34:33.054" v="1399"/>
          <ac:cxnSpMkLst>
            <pc:docMk/>
            <pc:sldMk cId="3497566965" sldId="2147478974"/>
            <ac:cxnSpMk id="576" creationId="{C895389A-1C94-A03B-C629-0E94FC5D8682}"/>
          </ac:cxnSpMkLst>
        </pc:cxnChg>
        <pc:cxnChg chg="mod">
          <ac:chgData name="Abhishek Kumar" userId="7b8db18a-d019-499f-b267-e43a31d5a408" providerId="ADAL" clId="{23848E5E-8561-461C-B68A-C1999B8AEEF6}" dt="2024-10-22T06:34:33.054" v="1399"/>
          <ac:cxnSpMkLst>
            <pc:docMk/>
            <pc:sldMk cId="3497566965" sldId="2147478974"/>
            <ac:cxnSpMk id="577" creationId="{4A918636-0C5A-9AC0-3F93-8E6CE3B5B296}"/>
          </ac:cxnSpMkLst>
        </pc:cxnChg>
      </pc:sldChg>
      <pc:sldChg chg="addSp delSp modSp new del mod">
        <pc:chgData name="Abhishek Kumar" userId="7b8db18a-d019-499f-b267-e43a31d5a408" providerId="ADAL" clId="{23848E5E-8561-461C-B68A-C1999B8AEEF6}" dt="2024-10-22T07:00:54.949" v="1788" actId="47"/>
        <pc:sldMkLst>
          <pc:docMk/>
          <pc:sldMk cId="600268803" sldId="2147478975"/>
        </pc:sldMkLst>
      </pc:sldChg>
      <pc:sldChg chg="addSp delSp modSp new mod">
        <pc:chgData name="Abhishek Kumar" userId="7b8db18a-d019-499f-b267-e43a31d5a408" providerId="ADAL" clId="{23848E5E-8561-461C-B68A-C1999B8AEEF6}" dt="2024-10-22T07:10:05.420" v="1902" actId="1076"/>
        <pc:sldMkLst>
          <pc:docMk/>
          <pc:sldMk cId="1547627805" sldId="2147478975"/>
        </pc:sldMkLst>
        <pc:spChg chg="add mod">
          <ac:chgData name="Abhishek Kumar" userId="7b8db18a-d019-499f-b267-e43a31d5a408" providerId="ADAL" clId="{23848E5E-8561-461C-B68A-C1999B8AEEF6}" dt="2024-10-22T07:10:05.420" v="1902" actId="1076"/>
          <ac:spMkLst>
            <pc:docMk/>
            <pc:sldMk cId="1547627805" sldId="2147478975"/>
            <ac:spMk id="2" creationId="{B7874611-81F5-66D1-08FE-AF355F232422}"/>
          </ac:spMkLst>
        </pc:spChg>
        <pc:spChg chg="add mod">
          <ac:chgData name="Abhishek Kumar" userId="7b8db18a-d019-499f-b267-e43a31d5a408" providerId="ADAL" clId="{23848E5E-8561-461C-B68A-C1999B8AEEF6}" dt="2024-10-22T07:08:08.634" v="1866" actId="20577"/>
          <ac:spMkLst>
            <pc:docMk/>
            <pc:sldMk cId="1547627805" sldId="2147478975"/>
            <ac:spMk id="5" creationId="{60DCACD9-75DE-A1D1-48DE-263F3D38400E}"/>
          </ac:spMkLst>
        </pc:spChg>
        <pc:cxnChg chg="add mod">
          <ac:chgData name="Abhishek Kumar" userId="7b8db18a-d019-499f-b267-e43a31d5a408" providerId="ADAL" clId="{23848E5E-8561-461C-B68A-C1999B8AEEF6}" dt="2024-10-22T07:07:40.727" v="1846"/>
          <ac:cxnSpMkLst>
            <pc:docMk/>
            <pc:sldMk cId="1547627805" sldId="2147478975"/>
            <ac:cxnSpMk id="6" creationId="{1B2AE0F2-F85E-A747-8E26-25E135E191CD}"/>
          </ac:cxnSpMkLst>
        </pc:cxnChg>
      </pc:sldChg>
      <pc:sldChg chg="modSp add mod">
        <pc:chgData name="Abhishek Kumar" userId="7b8db18a-d019-499f-b267-e43a31d5a408" providerId="ADAL" clId="{23848E5E-8561-461C-B68A-C1999B8AEEF6}" dt="2024-10-22T07:07:01.493" v="1841" actId="20577"/>
        <pc:sldMkLst>
          <pc:docMk/>
          <pc:sldMk cId="651907649" sldId="2147478976"/>
        </pc:sldMkLst>
        <pc:spChg chg="mod">
          <ac:chgData name="Abhishek Kumar" userId="7b8db18a-d019-499f-b267-e43a31d5a408" providerId="ADAL" clId="{23848E5E-8561-461C-B68A-C1999B8AEEF6}" dt="2024-10-22T07:07:01.493" v="1841" actId="20577"/>
          <ac:spMkLst>
            <pc:docMk/>
            <pc:sldMk cId="651907649" sldId="2147478976"/>
            <ac:spMk id="5" creationId="{8E2341C8-A010-4CA4-4060-9E7E0FCBDD35}"/>
          </ac:spMkLst>
        </pc:spChg>
      </pc:sldChg>
      <pc:sldChg chg="addSp delSp modSp new del mod modClrScheme chgLayout">
        <pc:chgData name="Abhishek Kumar" userId="7b8db18a-d019-499f-b267-e43a31d5a408" providerId="ADAL" clId="{23848E5E-8561-461C-B68A-C1999B8AEEF6}" dt="2024-10-22T07:00:57.135" v="1789" actId="47"/>
        <pc:sldMkLst>
          <pc:docMk/>
          <pc:sldMk cId="3943680101" sldId="2147478976"/>
        </pc:sldMkLst>
      </pc:sldChg>
      <pc:sldChg chg="addSp delSp modSp add mod">
        <pc:chgData name="Abhishek Kumar" userId="7b8db18a-d019-499f-b267-e43a31d5a408" providerId="ADAL" clId="{23848E5E-8561-461C-B68A-C1999B8AEEF6}" dt="2024-10-22T09:13:13.673" v="2552" actId="1076"/>
        <pc:sldMkLst>
          <pc:docMk/>
          <pc:sldMk cId="1860641645" sldId="2147478977"/>
        </pc:sldMkLst>
        <pc:spChg chg="mod ord">
          <ac:chgData name="Abhishek Kumar" userId="7b8db18a-d019-499f-b267-e43a31d5a408" providerId="ADAL" clId="{23848E5E-8561-461C-B68A-C1999B8AEEF6}" dt="2024-10-22T09:02:34.448" v="2453" actId="1076"/>
          <ac:spMkLst>
            <pc:docMk/>
            <pc:sldMk cId="1860641645" sldId="2147478977"/>
            <ac:spMk id="5" creationId="{081D2A3C-AC4F-EF53-1822-CEF88BD2EA76}"/>
          </ac:spMkLst>
        </pc:spChg>
        <pc:spChg chg="add mod topLvl">
          <ac:chgData name="Abhishek Kumar" userId="7b8db18a-d019-499f-b267-e43a31d5a408" providerId="ADAL" clId="{23848E5E-8561-461C-B68A-C1999B8AEEF6}" dt="2024-10-22T09:05:42.061" v="2489" actId="1076"/>
          <ac:spMkLst>
            <pc:docMk/>
            <pc:sldMk cId="1860641645" sldId="2147478977"/>
            <ac:spMk id="12" creationId="{C8741733-A4DB-E32D-B08E-A3C5934EAB2B}"/>
          </ac:spMkLst>
        </pc:spChg>
        <pc:spChg chg="add mod topLvl">
          <ac:chgData name="Abhishek Kumar" userId="7b8db18a-d019-499f-b267-e43a31d5a408" providerId="ADAL" clId="{23848E5E-8561-461C-B68A-C1999B8AEEF6}" dt="2024-10-22T09:13:02.287" v="2550" actId="1076"/>
          <ac:spMkLst>
            <pc:docMk/>
            <pc:sldMk cId="1860641645" sldId="2147478977"/>
            <ac:spMk id="13" creationId="{DF8BE01B-6B40-1D39-E7E2-EF6DCACBFC04}"/>
          </ac:spMkLst>
        </pc:spChg>
        <pc:spChg chg="add mod topLvl">
          <ac:chgData name="Abhishek Kumar" userId="7b8db18a-d019-499f-b267-e43a31d5a408" providerId="ADAL" clId="{23848E5E-8561-461C-B68A-C1999B8AEEF6}" dt="2024-10-22T09:12:43.060" v="2548" actId="1076"/>
          <ac:spMkLst>
            <pc:docMk/>
            <pc:sldMk cId="1860641645" sldId="2147478977"/>
            <ac:spMk id="14" creationId="{95E9ABD5-A61B-149E-FDAC-A0632B02CE58}"/>
          </ac:spMkLst>
        </pc:spChg>
        <pc:spChg chg="add mod topLvl">
          <ac:chgData name="Abhishek Kumar" userId="7b8db18a-d019-499f-b267-e43a31d5a408" providerId="ADAL" clId="{23848E5E-8561-461C-B68A-C1999B8AEEF6}" dt="2024-10-22T09:05:33.064" v="2487" actId="1076"/>
          <ac:spMkLst>
            <pc:docMk/>
            <pc:sldMk cId="1860641645" sldId="2147478977"/>
            <ac:spMk id="15" creationId="{3DFCD925-D9ED-FD6B-E918-ABB1DFD8873C}"/>
          </ac:spMkLst>
        </pc:spChg>
        <pc:spChg chg="add mod topLvl">
          <ac:chgData name="Abhishek Kumar" userId="7b8db18a-d019-499f-b267-e43a31d5a408" providerId="ADAL" clId="{23848E5E-8561-461C-B68A-C1999B8AEEF6}" dt="2024-10-22T09:02:45.790" v="2454" actId="1076"/>
          <ac:spMkLst>
            <pc:docMk/>
            <pc:sldMk cId="1860641645" sldId="2147478977"/>
            <ac:spMk id="16" creationId="{135F5285-FE32-0835-B535-33368CAB2507}"/>
          </ac:spMkLst>
        </pc:spChg>
        <pc:spChg chg="add mod topLvl">
          <ac:chgData name="Abhishek Kumar" userId="7b8db18a-d019-499f-b267-e43a31d5a408" providerId="ADAL" clId="{23848E5E-8561-461C-B68A-C1999B8AEEF6}" dt="2024-10-22T09:13:08.152" v="2551" actId="1076"/>
          <ac:spMkLst>
            <pc:docMk/>
            <pc:sldMk cId="1860641645" sldId="2147478977"/>
            <ac:spMk id="17" creationId="{9FE84767-2698-65CE-2A56-FA3C765BE935}"/>
          </ac:spMkLst>
        </pc:spChg>
        <pc:spChg chg="add mod topLvl">
          <ac:chgData name="Abhishek Kumar" userId="7b8db18a-d019-499f-b267-e43a31d5a408" providerId="ADAL" clId="{23848E5E-8561-461C-B68A-C1999B8AEEF6}" dt="2024-10-22T09:12:55.344" v="2549" actId="1076"/>
          <ac:spMkLst>
            <pc:docMk/>
            <pc:sldMk cId="1860641645" sldId="2147478977"/>
            <ac:spMk id="18" creationId="{A02BBE9D-C957-26E6-9478-BAB20BF37850}"/>
          </ac:spMkLst>
        </pc:spChg>
        <pc:spChg chg="add mod topLvl">
          <ac:chgData name="Abhishek Kumar" userId="7b8db18a-d019-499f-b267-e43a31d5a408" providerId="ADAL" clId="{23848E5E-8561-461C-B68A-C1999B8AEEF6}" dt="2024-10-22T09:11:46.929" v="2543" actId="164"/>
          <ac:spMkLst>
            <pc:docMk/>
            <pc:sldMk cId="1860641645" sldId="2147478977"/>
            <ac:spMk id="23" creationId="{E27C5DE1-CE63-24E1-F4C0-462C8B74FFFB}"/>
          </ac:spMkLst>
        </pc:spChg>
        <pc:spChg chg="add mod">
          <ac:chgData name="Abhishek Kumar" userId="7b8db18a-d019-499f-b267-e43a31d5a408" providerId="ADAL" clId="{23848E5E-8561-461C-B68A-C1999B8AEEF6}" dt="2024-10-22T09:05:36.982" v="2488" actId="1076"/>
          <ac:spMkLst>
            <pc:docMk/>
            <pc:sldMk cId="1860641645" sldId="2147478977"/>
            <ac:spMk id="24" creationId="{77A6705A-D51D-3C61-319D-7DB821A1418F}"/>
          </ac:spMkLst>
        </pc:spChg>
        <pc:spChg chg="mod topLvl">
          <ac:chgData name="Abhishek Kumar" userId="7b8db18a-d019-499f-b267-e43a31d5a408" providerId="ADAL" clId="{23848E5E-8561-461C-B68A-C1999B8AEEF6}" dt="2024-10-22T09:11:57.821" v="2544" actId="164"/>
          <ac:spMkLst>
            <pc:docMk/>
            <pc:sldMk cId="1860641645" sldId="2147478977"/>
            <ac:spMk id="28" creationId="{C90B01E8-1229-89E1-0346-37FC6C44BCB3}"/>
          </ac:spMkLst>
        </pc:spChg>
        <pc:spChg chg="add mod">
          <ac:chgData name="Abhishek Kumar" userId="7b8db18a-d019-499f-b267-e43a31d5a408" providerId="ADAL" clId="{23848E5E-8561-461C-B68A-C1999B8AEEF6}" dt="2024-10-22T09:05:09.257" v="2486" actId="1076"/>
          <ac:spMkLst>
            <pc:docMk/>
            <pc:sldMk cId="1860641645" sldId="2147478977"/>
            <ac:spMk id="37" creationId="{2BFE9D37-F715-0E0F-EC61-F07E4FD376B6}"/>
          </ac:spMkLst>
        </pc:spChg>
        <pc:spChg chg="mod topLvl">
          <ac:chgData name="Abhishek Kumar" userId="7b8db18a-d019-499f-b267-e43a31d5a408" providerId="ADAL" clId="{23848E5E-8561-461C-B68A-C1999B8AEEF6}" dt="2024-10-22T09:12:04.812" v="2545" actId="164"/>
          <ac:spMkLst>
            <pc:docMk/>
            <pc:sldMk cId="1860641645" sldId="2147478977"/>
            <ac:spMk id="39" creationId="{F7BFB273-855C-0687-5703-990ABF3370E7}"/>
          </ac:spMkLst>
        </pc:spChg>
        <pc:spChg chg="add mod">
          <ac:chgData name="Abhishek Kumar" userId="7b8db18a-d019-499f-b267-e43a31d5a408" providerId="ADAL" clId="{23848E5E-8561-461C-B68A-C1999B8AEEF6}" dt="2024-10-22T09:11:34.786" v="2542" actId="164"/>
          <ac:spMkLst>
            <pc:docMk/>
            <pc:sldMk cId="1860641645" sldId="2147478977"/>
            <ac:spMk id="47" creationId="{1DDB3F30-8F7F-F86D-5005-4FDA338659F1}"/>
          </ac:spMkLst>
        </pc:spChg>
        <pc:grpChg chg="add mod">
          <ac:chgData name="Abhishek Kumar" userId="7b8db18a-d019-499f-b267-e43a31d5a408" providerId="ADAL" clId="{23848E5E-8561-461C-B68A-C1999B8AEEF6}" dt="2024-10-22T09:12:35.033" v="2547" actId="1076"/>
          <ac:grpSpMkLst>
            <pc:docMk/>
            <pc:sldMk cId="1860641645" sldId="2147478977"/>
            <ac:grpSpMk id="48" creationId="{526E2B88-7E04-F1D1-5FE6-7F6AD52524DB}"/>
          </ac:grpSpMkLst>
        </pc:grpChg>
        <pc:grpChg chg="add mod">
          <ac:chgData name="Abhishek Kumar" userId="7b8db18a-d019-499f-b267-e43a31d5a408" providerId="ADAL" clId="{23848E5E-8561-461C-B68A-C1999B8AEEF6}" dt="2024-10-22T09:11:46.929" v="2543" actId="164"/>
          <ac:grpSpMkLst>
            <pc:docMk/>
            <pc:sldMk cId="1860641645" sldId="2147478977"/>
            <ac:grpSpMk id="49" creationId="{A6D31377-7C0E-B87B-2849-6A5BA3CACA6B}"/>
          </ac:grpSpMkLst>
        </pc:grpChg>
        <pc:grpChg chg="add mod">
          <ac:chgData name="Abhishek Kumar" userId="7b8db18a-d019-499f-b267-e43a31d5a408" providerId="ADAL" clId="{23848E5E-8561-461C-B68A-C1999B8AEEF6}" dt="2024-10-22T09:11:57.821" v="2544" actId="164"/>
          <ac:grpSpMkLst>
            <pc:docMk/>
            <pc:sldMk cId="1860641645" sldId="2147478977"/>
            <ac:grpSpMk id="50" creationId="{DA7B2EDF-28ED-F003-1A6C-AF3EDE9B6CEE}"/>
          </ac:grpSpMkLst>
        </pc:grpChg>
        <pc:grpChg chg="add mod">
          <ac:chgData name="Abhishek Kumar" userId="7b8db18a-d019-499f-b267-e43a31d5a408" providerId="ADAL" clId="{23848E5E-8561-461C-B68A-C1999B8AEEF6}" dt="2024-10-22T09:13:13.673" v="2552" actId="1076"/>
          <ac:grpSpMkLst>
            <pc:docMk/>
            <pc:sldMk cId="1860641645" sldId="2147478977"/>
            <ac:grpSpMk id="51" creationId="{6AB8CC8A-862A-3F8D-A115-DFFEFF576C62}"/>
          </ac:grpSpMkLst>
        </pc:grpChg>
        <pc:picChg chg="add mod">
          <ac:chgData name="Abhishek Kumar" userId="7b8db18a-d019-499f-b267-e43a31d5a408" providerId="ADAL" clId="{23848E5E-8561-461C-B68A-C1999B8AEEF6}" dt="2024-10-22T09:02:05.352" v="2446" actId="14100"/>
          <ac:picMkLst>
            <pc:docMk/>
            <pc:sldMk cId="1860641645" sldId="2147478977"/>
            <ac:picMk id="22" creationId="{4EBE9B16-CDC8-5951-3989-F040F7267D6B}"/>
          </ac:picMkLst>
        </pc:picChg>
        <pc:picChg chg="add mod topLvl">
          <ac:chgData name="Abhishek Kumar" userId="7b8db18a-d019-499f-b267-e43a31d5a408" providerId="ADAL" clId="{23848E5E-8561-461C-B68A-C1999B8AEEF6}" dt="2024-10-22T09:11:46.929" v="2543" actId="164"/>
          <ac:picMkLst>
            <pc:docMk/>
            <pc:sldMk cId="1860641645" sldId="2147478977"/>
            <ac:picMk id="25" creationId="{348D3CAA-061C-DDB6-3762-1B527CB3CE24}"/>
          </ac:picMkLst>
        </pc:picChg>
        <pc:picChg chg="add mod topLvl">
          <ac:chgData name="Abhishek Kumar" userId="7b8db18a-d019-499f-b267-e43a31d5a408" providerId="ADAL" clId="{23848E5E-8561-461C-B68A-C1999B8AEEF6}" dt="2024-10-22T09:11:57.821" v="2544" actId="164"/>
          <ac:picMkLst>
            <pc:docMk/>
            <pc:sldMk cId="1860641645" sldId="2147478977"/>
            <ac:picMk id="31" creationId="{3E4B10D6-F547-DF7F-C994-A7030170F87D}"/>
          </ac:picMkLst>
        </pc:picChg>
        <pc:picChg chg="add mod">
          <ac:chgData name="Abhishek Kumar" userId="7b8db18a-d019-499f-b267-e43a31d5a408" providerId="ADAL" clId="{23848E5E-8561-461C-B68A-C1999B8AEEF6}" dt="2024-10-22T09:01:46.092" v="2441" actId="1076"/>
          <ac:picMkLst>
            <pc:docMk/>
            <pc:sldMk cId="1860641645" sldId="2147478977"/>
            <ac:picMk id="33" creationId="{75302E91-0201-172B-240D-6C522E8118AB}"/>
          </ac:picMkLst>
        </pc:picChg>
        <pc:picChg chg="add mod">
          <ac:chgData name="Abhishek Kumar" userId="7b8db18a-d019-499f-b267-e43a31d5a408" providerId="ADAL" clId="{23848E5E-8561-461C-B68A-C1999B8AEEF6}" dt="2024-10-22T09:12:04.812" v="2545" actId="164"/>
          <ac:picMkLst>
            <pc:docMk/>
            <pc:sldMk cId="1860641645" sldId="2147478977"/>
            <ac:picMk id="42" creationId="{CBF7D620-96BF-E565-7811-3513E121E2D3}"/>
          </ac:picMkLst>
        </pc:picChg>
        <pc:picChg chg="add mod ord">
          <ac:chgData name="Abhishek Kumar" userId="7b8db18a-d019-499f-b267-e43a31d5a408" providerId="ADAL" clId="{23848E5E-8561-461C-B68A-C1999B8AEEF6}" dt="2024-10-22T09:11:34.786" v="2542" actId="164"/>
          <ac:picMkLst>
            <pc:docMk/>
            <pc:sldMk cId="1860641645" sldId="2147478977"/>
            <ac:picMk id="44" creationId="{B4A503D5-6F57-A027-AE8B-5D331B1CB702}"/>
          </ac:picMkLst>
        </pc:picChg>
      </pc:sldChg>
      <pc:sldChg chg="add del">
        <pc:chgData name="Abhishek Kumar" userId="7b8db18a-d019-499f-b267-e43a31d5a408" providerId="ADAL" clId="{23848E5E-8561-461C-B68A-C1999B8AEEF6}" dt="2024-10-22T09:14:12.655" v="2553" actId="47"/>
        <pc:sldMkLst>
          <pc:docMk/>
          <pc:sldMk cId="623475864" sldId="2147478978"/>
        </pc:sldMkLst>
      </pc:sldChg>
      <pc:sldMasterChg chg="delSldLayout">
        <pc:chgData name="Abhishek Kumar" userId="7b8db18a-d019-499f-b267-e43a31d5a408" providerId="ADAL" clId="{23848E5E-8561-461C-B68A-C1999B8AEEF6}" dt="2024-10-22T07:05:46.426" v="1813" actId="47"/>
        <pc:sldMasterMkLst>
          <pc:docMk/>
          <pc:sldMasterMk cId="0" sldId="2147483660"/>
        </pc:sldMasterMkLst>
        <pc:sldLayoutChg chg="del">
          <pc:chgData name="Abhishek Kumar" userId="7b8db18a-d019-499f-b267-e43a31d5a408" providerId="ADAL" clId="{23848E5E-8561-461C-B68A-C1999B8AEEF6}" dt="2024-10-21T11:02:37.475" v="115" actId="47"/>
          <pc:sldLayoutMkLst>
            <pc:docMk/>
            <pc:sldMasterMk cId="0" sldId="2147483660"/>
            <pc:sldLayoutMk cId="1400727953" sldId="2147485903"/>
          </pc:sldLayoutMkLst>
        </pc:sldLayoutChg>
        <pc:sldLayoutChg chg="del">
          <pc:chgData name="Abhishek Kumar" userId="7b8db18a-d019-499f-b267-e43a31d5a408" providerId="ADAL" clId="{23848E5E-8561-461C-B68A-C1999B8AEEF6}" dt="2024-10-22T07:05:46.426" v="1813" actId="47"/>
          <pc:sldLayoutMkLst>
            <pc:docMk/>
            <pc:sldMasterMk cId="0" sldId="2147483660"/>
            <pc:sldLayoutMk cId="4166327250" sldId="2147485904"/>
          </pc:sldLayoutMkLst>
        </pc:sldLayoutChg>
      </pc:sldMasterChg>
      <pc:sldMasterChg chg="del delSldLayout">
        <pc:chgData name="Abhishek Kumar" userId="7b8db18a-d019-499f-b267-e43a31d5a408" providerId="ADAL" clId="{23848E5E-8561-461C-B68A-C1999B8AEEF6}" dt="2024-10-21T11:02:32.979" v="114" actId="47"/>
        <pc:sldMasterMkLst>
          <pc:docMk/>
          <pc:sldMasterMk cId="0" sldId="2147485391"/>
        </pc:sldMasterMkLst>
        <pc:sldLayoutChg chg="del">
          <pc:chgData name="Abhishek Kumar" userId="7b8db18a-d019-499f-b267-e43a31d5a408" providerId="ADAL" clId="{23848E5E-8561-461C-B68A-C1999B8AEEF6}" dt="2024-10-21T11:02:32.979" v="114" actId="47"/>
          <pc:sldLayoutMkLst>
            <pc:docMk/>
            <pc:sldMasterMk cId="0" sldId="2147485391"/>
            <pc:sldLayoutMk cId="1342784532" sldId="2147485708"/>
          </pc:sldLayoutMkLst>
        </pc:sldLayoutChg>
        <pc:sldLayoutChg chg="del">
          <pc:chgData name="Abhishek Kumar" userId="7b8db18a-d019-499f-b267-e43a31d5a408" providerId="ADAL" clId="{23848E5E-8561-461C-B68A-C1999B8AEEF6}" dt="2024-10-21T11:02:32.979" v="114" actId="47"/>
          <pc:sldLayoutMkLst>
            <pc:docMk/>
            <pc:sldMasterMk cId="0" sldId="2147485391"/>
            <pc:sldLayoutMk cId="748297655" sldId="2147485709"/>
          </pc:sldLayoutMkLst>
        </pc:sldLayoutChg>
        <pc:sldLayoutChg chg="del">
          <pc:chgData name="Abhishek Kumar" userId="7b8db18a-d019-499f-b267-e43a31d5a408" providerId="ADAL" clId="{23848E5E-8561-461C-B68A-C1999B8AEEF6}" dt="2024-10-21T11:02:32.979" v="114" actId="47"/>
          <pc:sldLayoutMkLst>
            <pc:docMk/>
            <pc:sldMasterMk cId="0" sldId="2147485391"/>
            <pc:sldLayoutMk cId="2233608705" sldId="2147485710"/>
          </pc:sldLayoutMkLst>
        </pc:sldLayoutChg>
        <pc:sldLayoutChg chg="del">
          <pc:chgData name="Abhishek Kumar" userId="7b8db18a-d019-499f-b267-e43a31d5a408" providerId="ADAL" clId="{23848E5E-8561-461C-B68A-C1999B8AEEF6}" dt="2024-10-21T11:02:32.979" v="114" actId="47"/>
          <pc:sldLayoutMkLst>
            <pc:docMk/>
            <pc:sldMasterMk cId="0" sldId="2147485391"/>
            <pc:sldLayoutMk cId="3855299101" sldId="2147485711"/>
          </pc:sldLayoutMkLst>
        </pc:sldLayoutChg>
        <pc:sldLayoutChg chg="del">
          <pc:chgData name="Abhishek Kumar" userId="7b8db18a-d019-499f-b267-e43a31d5a408" providerId="ADAL" clId="{23848E5E-8561-461C-B68A-C1999B8AEEF6}" dt="2024-10-21T11:02:32.979" v="114" actId="47"/>
          <pc:sldLayoutMkLst>
            <pc:docMk/>
            <pc:sldMasterMk cId="0" sldId="2147485391"/>
            <pc:sldLayoutMk cId="2688767746" sldId="2147485712"/>
          </pc:sldLayoutMkLst>
        </pc:sldLayoutChg>
        <pc:sldLayoutChg chg="del">
          <pc:chgData name="Abhishek Kumar" userId="7b8db18a-d019-499f-b267-e43a31d5a408" providerId="ADAL" clId="{23848E5E-8561-461C-B68A-C1999B8AEEF6}" dt="2024-10-21T11:02:32.979" v="114" actId="47"/>
          <pc:sldLayoutMkLst>
            <pc:docMk/>
            <pc:sldMasterMk cId="0" sldId="2147485391"/>
            <pc:sldLayoutMk cId="2815411409" sldId="2147485762"/>
          </pc:sldLayoutMkLst>
        </pc:sldLayoutChg>
        <pc:sldLayoutChg chg="del">
          <pc:chgData name="Abhishek Kumar" userId="7b8db18a-d019-499f-b267-e43a31d5a408" providerId="ADAL" clId="{23848E5E-8561-461C-B68A-C1999B8AEEF6}" dt="2024-10-21T11:02:32.979" v="114" actId="47"/>
          <pc:sldLayoutMkLst>
            <pc:docMk/>
            <pc:sldMasterMk cId="0" sldId="2147485391"/>
            <pc:sldLayoutMk cId="3270247087" sldId="2147485763"/>
          </pc:sldLayoutMkLst>
        </pc:sldLayoutChg>
        <pc:sldLayoutChg chg="del">
          <pc:chgData name="Abhishek Kumar" userId="7b8db18a-d019-499f-b267-e43a31d5a408" providerId="ADAL" clId="{23848E5E-8561-461C-B68A-C1999B8AEEF6}" dt="2024-10-21T11:02:32.979" v="114" actId="47"/>
          <pc:sldLayoutMkLst>
            <pc:docMk/>
            <pc:sldMasterMk cId="0" sldId="2147485391"/>
            <pc:sldLayoutMk cId="505892457" sldId="2147485764"/>
          </pc:sldLayoutMkLst>
        </pc:sldLayoutChg>
        <pc:sldLayoutChg chg="del">
          <pc:chgData name="Abhishek Kumar" userId="7b8db18a-d019-499f-b267-e43a31d5a408" providerId="ADAL" clId="{23848E5E-8561-461C-B68A-C1999B8AEEF6}" dt="2024-10-21T11:02:32.979" v="114" actId="47"/>
          <pc:sldLayoutMkLst>
            <pc:docMk/>
            <pc:sldMasterMk cId="0" sldId="2147485391"/>
            <pc:sldLayoutMk cId="1730508238" sldId="2147485765"/>
          </pc:sldLayoutMkLst>
        </pc:sldLayoutChg>
        <pc:sldLayoutChg chg="del">
          <pc:chgData name="Abhishek Kumar" userId="7b8db18a-d019-499f-b267-e43a31d5a408" providerId="ADAL" clId="{23848E5E-8561-461C-B68A-C1999B8AEEF6}" dt="2024-10-21T11:02:32.979" v="114" actId="47"/>
          <pc:sldLayoutMkLst>
            <pc:docMk/>
            <pc:sldMasterMk cId="0" sldId="2147485391"/>
            <pc:sldLayoutMk cId="3394145291" sldId="2147485766"/>
          </pc:sldLayoutMkLst>
        </pc:sldLayoutChg>
        <pc:sldLayoutChg chg="del">
          <pc:chgData name="Abhishek Kumar" userId="7b8db18a-d019-499f-b267-e43a31d5a408" providerId="ADAL" clId="{23848E5E-8561-461C-B68A-C1999B8AEEF6}" dt="2024-10-21T11:02:32.979" v="114" actId="47"/>
          <pc:sldLayoutMkLst>
            <pc:docMk/>
            <pc:sldMasterMk cId="0" sldId="2147485391"/>
            <pc:sldLayoutMk cId="230579152" sldId="2147485767"/>
          </pc:sldLayoutMkLst>
        </pc:sldLayoutChg>
        <pc:sldLayoutChg chg="del">
          <pc:chgData name="Abhishek Kumar" userId="7b8db18a-d019-499f-b267-e43a31d5a408" providerId="ADAL" clId="{23848E5E-8561-461C-B68A-C1999B8AEEF6}" dt="2024-10-21T11:02:32.979" v="114" actId="47"/>
          <pc:sldLayoutMkLst>
            <pc:docMk/>
            <pc:sldMasterMk cId="0" sldId="2147485391"/>
            <pc:sldLayoutMk cId="3616674922" sldId="2147485768"/>
          </pc:sldLayoutMkLst>
        </pc:sldLayoutChg>
        <pc:sldLayoutChg chg="del">
          <pc:chgData name="Abhishek Kumar" userId="7b8db18a-d019-499f-b267-e43a31d5a408" providerId="ADAL" clId="{23848E5E-8561-461C-B68A-C1999B8AEEF6}" dt="2024-10-21T11:02:32.979" v="114" actId="47"/>
          <pc:sldLayoutMkLst>
            <pc:docMk/>
            <pc:sldMasterMk cId="0" sldId="2147485391"/>
            <pc:sldLayoutMk cId="2848989198" sldId="2147485769"/>
          </pc:sldLayoutMkLst>
        </pc:sldLayoutChg>
        <pc:sldLayoutChg chg="del">
          <pc:chgData name="Abhishek Kumar" userId="7b8db18a-d019-499f-b267-e43a31d5a408" providerId="ADAL" clId="{23848E5E-8561-461C-B68A-C1999B8AEEF6}" dt="2024-10-21T11:02:32.979" v="114" actId="47"/>
          <pc:sldLayoutMkLst>
            <pc:docMk/>
            <pc:sldMasterMk cId="0" sldId="2147485391"/>
            <pc:sldLayoutMk cId="1188352686" sldId="2147485770"/>
          </pc:sldLayoutMkLst>
        </pc:sldLayoutChg>
        <pc:sldLayoutChg chg="del">
          <pc:chgData name="Abhishek Kumar" userId="7b8db18a-d019-499f-b267-e43a31d5a408" providerId="ADAL" clId="{23848E5E-8561-461C-B68A-C1999B8AEEF6}" dt="2024-10-21T11:02:32.979" v="114" actId="47"/>
          <pc:sldLayoutMkLst>
            <pc:docMk/>
            <pc:sldMasterMk cId="0" sldId="2147485391"/>
            <pc:sldLayoutMk cId="2815854249" sldId="2147485771"/>
          </pc:sldLayoutMkLst>
        </pc:sldLayoutChg>
        <pc:sldLayoutChg chg="del">
          <pc:chgData name="Abhishek Kumar" userId="7b8db18a-d019-499f-b267-e43a31d5a408" providerId="ADAL" clId="{23848E5E-8561-461C-B68A-C1999B8AEEF6}" dt="2024-10-21T11:02:32.979" v="114" actId="47"/>
          <pc:sldLayoutMkLst>
            <pc:docMk/>
            <pc:sldMasterMk cId="0" sldId="2147485391"/>
            <pc:sldLayoutMk cId="1922008836" sldId="2147485772"/>
          </pc:sldLayoutMkLst>
        </pc:sldLayoutChg>
        <pc:sldLayoutChg chg="del">
          <pc:chgData name="Abhishek Kumar" userId="7b8db18a-d019-499f-b267-e43a31d5a408" providerId="ADAL" clId="{23848E5E-8561-461C-B68A-C1999B8AEEF6}" dt="2024-10-21T11:02:32.979" v="114" actId="47"/>
          <pc:sldLayoutMkLst>
            <pc:docMk/>
            <pc:sldMasterMk cId="0" sldId="2147485391"/>
            <pc:sldLayoutMk cId="4220019866" sldId="2147485773"/>
          </pc:sldLayoutMkLst>
        </pc:sldLayoutChg>
        <pc:sldLayoutChg chg="del">
          <pc:chgData name="Abhishek Kumar" userId="7b8db18a-d019-499f-b267-e43a31d5a408" providerId="ADAL" clId="{23848E5E-8561-461C-B68A-C1999B8AEEF6}" dt="2024-10-21T11:02:32.979" v="114" actId="47"/>
          <pc:sldLayoutMkLst>
            <pc:docMk/>
            <pc:sldMasterMk cId="0" sldId="2147485391"/>
            <pc:sldLayoutMk cId="1741694445" sldId="2147485774"/>
          </pc:sldLayoutMkLst>
        </pc:sldLayoutChg>
        <pc:sldLayoutChg chg="del">
          <pc:chgData name="Abhishek Kumar" userId="7b8db18a-d019-499f-b267-e43a31d5a408" providerId="ADAL" clId="{23848E5E-8561-461C-B68A-C1999B8AEEF6}" dt="2024-10-21T11:02:32.979" v="114" actId="47"/>
          <pc:sldLayoutMkLst>
            <pc:docMk/>
            <pc:sldMasterMk cId="0" sldId="2147485391"/>
            <pc:sldLayoutMk cId="3224411827" sldId="2147485775"/>
          </pc:sldLayoutMkLst>
        </pc:sldLayoutChg>
        <pc:sldLayoutChg chg="del">
          <pc:chgData name="Abhishek Kumar" userId="7b8db18a-d019-499f-b267-e43a31d5a408" providerId="ADAL" clId="{23848E5E-8561-461C-B68A-C1999B8AEEF6}" dt="2024-10-21T11:02:32.979" v="114" actId="47"/>
          <pc:sldLayoutMkLst>
            <pc:docMk/>
            <pc:sldMasterMk cId="0" sldId="2147485391"/>
            <pc:sldLayoutMk cId="2908561557" sldId="2147485776"/>
          </pc:sldLayoutMkLst>
        </pc:sldLayoutChg>
        <pc:sldLayoutChg chg="del">
          <pc:chgData name="Abhishek Kumar" userId="7b8db18a-d019-499f-b267-e43a31d5a408" providerId="ADAL" clId="{23848E5E-8561-461C-B68A-C1999B8AEEF6}" dt="2024-10-21T11:02:32.979" v="114" actId="47"/>
          <pc:sldLayoutMkLst>
            <pc:docMk/>
            <pc:sldMasterMk cId="0" sldId="2147485391"/>
            <pc:sldLayoutMk cId="3920037766" sldId="2147485777"/>
          </pc:sldLayoutMkLst>
        </pc:sldLayoutChg>
        <pc:sldLayoutChg chg="del">
          <pc:chgData name="Abhishek Kumar" userId="7b8db18a-d019-499f-b267-e43a31d5a408" providerId="ADAL" clId="{23848E5E-8561-461C-B68A-C1999B8AEEF6}" dt="2024-10-21T11:02:32.979" v="114" actId="47"/>
          <pc:sldLayoutMkLst>
            <pc:docMk/>
            <pc:sldMasterMk cId="0" sldId="2147485391"/>
            <pc:sldLayoutMk cId="2803787541" sldId="2147485778"/>
          </pc:sldLayoutMkLst>
        </pc:sldLayoutChg>
        <pc:sldLayoutChg chg="del">
          <pc:chgData name="Abhishek Kumar" userId="7b8db18a-d019-499f-b267-e43a31d5a408" providerId="ADAL" clId="{23848E5E-8561-461C-B68A-C1999B8AEEF6}" dt="2024-10-21T11:02:32.979" v="114" actId="47"/>
          <pc:sldLayoutMkLst>
            <pc:docMk/>
            <pc:sldMasterMk cId="0" sldId="2147485391"/>
            <pc:sldLayoutMk cId="3501247014" sldId="2147485779"/>
          </pc:sldLayoutMkLst>
        </pc:sldLayoutChg>
        <pc:sldLayoutChg chg="del">
          <pc:chgData name="Abhishek Kumar" userId="7b8db18a-d019-499f-b267-e43a31d5a408" providerId="ADAL" clId="{23848E5E-8561-461C-B68A-C1999B8AEEF6}" dt="2024-10-21T11:02:32.979" v="114" actId="47"/>
          <pc:sldLayoutMkLst>
            <pc:docMk/>
            <pc:sldMasterMk cId="0" sldId="2147485391"/>
            <pc:sldLayoutMk cId="3339192500" sldId="2147485780"/>
          </pc:sldLayoutMkLst>
        </pc:sldLayoutChg>
        <pc:sldLayoutChg chg="del">
          <pc:chgData name="Abhishek Kumar" userId="7b8db18a-d019-499f-b267-e43a31d5a408" providerId="ADAL" clId="{23848E5E-8561-461C-B68A-C1999B8AEEF6}" dt="2024-10-21T11:02:32.979" v="114" actId="47"/>
          <pc:sldLayoutMkLst>
            <pc:docMk/>
            <pc:sldMasterMk cId="0" sldId="2147485391"/>
            <pc:sldLayoutMk cId="3658502066" sldId="2147485781"/>
          </pc:sldLayoutMkLst>
        </pc:sldLayoutChg>
        <pc:sldLayoutChg chg="del">
          <pc:chgData name="Abhishek Kumar" userId="7b8db18a-d019-499f-b267-e43a31d5a408" providerId="ADAL" clId="{23848E5E-8561-461C-B68A-C1999B8AEEF6}" dt="2024-10-21T11:02:32.979" v="114" actId="47"/>
          <pc:sldLayoutMkLst>
            <pc:docMk/>
            <pc:sldMasterMk cId="0" sldId="2147485391"/>
            <pc:sldLayoutMk cId="1442263035" sldId="2147485782"/>
          </pc:sldLayoutMkLst>
        </pc:sldLayoutChg>
        <pc:sldLayoutChg chg="del">
          <pc:chgData name="Abhishek Kumar" userId="7b8db18a-d019-499f-b267-e43a31d5a408" providerId="ADAL" clId="{23848E5E-8561-461C-B68A-C1999B8AEEF6}" dt="2024-10-21T11:02:32.979" v="114" actId="47"/>
          <pc:sldLayoutMkLst>
            <pc:docMk/>
            <pc:sldMasterMk cId="0" sldId="2147485391"/>
            <pc:sldLayoutMk cId="4079522162" sldId="2147485783"/>
          </pc:sldLayoutMkLst>
        </pc:sldLayoutChg>
        <pc:sldLayoutChg chg="del">
          <pc:chgData name="Abhishek Kumar" userId="7b8db18a-d019-499f-b267-e43a31d5a408" providerId="ADAL" clId="{23848E5E-8561-461C-B68A-C1999B8AEEF6}" dt="2024-10-21T11:02:32.979" v="114" actId="47"/>
          <pc:sldLayoutMkLst>
            <pc:docMk/>
            <pc:sldMasterMk cId="0" sldId="2147485391"/>
            <pc:sldLayoutMk cId="766215078" sldId="2147485784"/>
          </pc:sldLayoutMkLst>
        </pc:sldLayoutChg>
        <pc:sldLayoutChg chg="del">
          <pc:chgData name="Abhishek Kumar" userId="7b8db18a-d019-499f-b267-e43a31d5a408" providerId="ADAL" clId="{23848E5E-8561-461C-B68A-C1999B8AEEF6}" dt="2024-10-21T11:02:32.979" v="114" actId="47"/>
          <pc:sldLayoutMkLst>
            <pc:docMk/>
            <pc:sldMasterMk cId="0" sldId="2147485391"/>
            <pc:sldLayoutMk cId="597359580" sldId="2147485785"/>
          </pc:sldLayoutMkLst>
        </pc:sldLayoutChg>
        <pc:sldLayoutChg chg="del">
          <pc:chgData name="Abhishek Kumar" userId="7b8db18a-d019-499f-b267-e43a31d5a408" providerId="ADAL" clId="{23848E5E-8561-461C-B68A-C1999B8AEEF6}" dt="2024-10-21T11:02:32.979" v="114" actId="47"/>
          <pc:sldLayoutMkLst>
            <pc:docMk/>
            <pc:sldMasterMk cId="0" sldId="2147485391"/>
            <pc:sldLayoutMk cId="417840122" sldId="2147485786"/>
          </pc:sldLayoutMkLst>
        </pc:sldLayoutChg>
        <pc:sldLayoutChg chg="del">
          <pc:chgData name="Abhishek Kumar" userId="7b8db18a-d019-499f-b267-e43a31d5a408" providerId="ADAL" clId="{23848E5E-8561-461C-B68A-C1999B8AEEF6}" dt="2024-10-21T11:02:32.979" v="114" actId="47"/>
          <pc:sldLayoutMkLst>
            <pc:docMk/>
            <pc:sldMasterMk cId="0" sldId="2147485391"/>
            <pc:sldLayoutMk cId="1945445238" sldId="2147485787"/>
          </pc:sldLayoutMkLst>
        </pc:sldLayoutChg>
        <pc:sldLayoutChg chg="del">
          <pc:chgData name="Abhishek Kumar" userId="7b8db18a-d019-499f-b267-e43a31d5a408" providerId="ADAL" clId="{23848E5E-8561-461C-B68A-C1999B8AEEF6}" dt="2024-10-21T11:02:32.979" v="114" actId="47"/>
          <pc:sldLayoutMkLst>
            <pc:docMk/>
            <pc:sldMasterMk cId="0" sldId="2147485391"/>
            <pc:sldLayoutMk cId="1665473874" sldId="2147485788"/>
          </pc:sldLayoutMkLst>
        </pc:sldLayoutChg>
        <pc:sldLayoutChg chg="del">
          <pc:chgData name="Abhishek Kumar" userId="7b8db18a-d019-499f-b267-e43a31d5a408" providerId="ADAL" clId="{23848E5E-8561-461C-B68A-C1999B8AEEF6}" dt="2024-10-21T11:02:32.979" v="114" actId="47"/>
          <pc:sldLayoutMkLst>
            <pc:docMk/>
            <pc:sldMasterMk cId="0" sldId="2147485391"/>
            <pc:sldLayoutMk cId="3326603273" sldId="2147485789"/>
          </pc:sldLayoutMkLst>
        </pc:sldLayoutChg>
        <pc:sldLayoutChg chg="del">
          <pc:chgData name="Abhishek Kumar" userId="7b8db18a-d019-499f-b267-e43a31d5a408" providerId="ADAL" clId="{23848E5E-8561-461C-B68A-C1999B8AEEF6}" dt="2024-10-21T11:02:32.979" v="114" actId="47"/>
          <pc:sldLayoutMkLst>
            <pc:docMk/>
            <pc:sldMasterMk cId="0" sldId="2147485391"/>
            <pc:sldLayoutMk cId="1801160634" sldId="2147485790"/>
          </pc:sldLayoutMkLst>
        </pc:sldLayoutChg>
        <pc:sldLayoutChg chg="del">
          <pc:chgData name="Abhishek Kumar" userId="7b8db18a-d019-499f-b267-e43a31d5a408" providerId="ADAL" clId="{23848E5E-8561-461C-B68A-C1999B8AEEF6}" dt="2024-10-21T11:02:32.979" v="114" actId="47"/>
          <pc:sldLayoutMkLst>
            <pc:docMk/>
            <pc:sldMasterMk cId="0" sldId="2147485391"/>
            <pc:sldLayoutMk cId="2004895716" sldId="2147485791"/>
          </pc:sldLayoutMkLst>
        </pc:sldLayoutChg>
        <pc:sldLayoutChg chg="del">
          <pc:chgData name="Abhishek Kumar" userId="7b8db18a-d019-499f-b267-e43a31d5a408" providerId="ADAL" clId="{23848E5E-8561-461C-B68A-C1999B8AEEF6}" dt="2024-10-21T11:02:32.979" v="114" actId="47"/>
          <pc:sldLayoutMkLst>
            <pc:docMk/>
            <pc:sldMasterMk cId="0" sldId="2147485391"/>
            <pc:sldLayoutMk cId="3524270904" sldId="2147485792"/>
          </pc:sldLayoutMkLst>
        </pc:sldLayoutChg>
        <pc:sldLayoutChg chg="del">
          <pc:chgData name="Abhishek Kumar" userId="7b8db18a-d019-499f-b267-e43a31d5a408" providerId="ADAL" clId="{23848E5E-8561-461C-B68A-C1999B8AEEF6}" dt="2024-10-21T11:02:32.979" v="114" actId="47"/>
          <pc:sldLayoutMkLst>
            <pc:docMk/>
            <pc:sldMasterMk cId="0" sldId="2147485391"/>
            <pc:sldLayoutMk cId="3652854348" sldId="2147485793"/>
          </pc:sldLayoutMkLst>
        </pc:sldLayoutChg>
        <pc:sldLayoutChg chg="del">
          <pc:chgData name="Abhishek Kumar" userId="7b8db18a-d019-499f-b267-e43a31d5a408" providerId="ADAL" clId="{23848E5E-8561-461C-B68A-C1999B8AEEF6}" dt="2024-10-21T11:02:32.979" v="114" actId="47"/>
          <pc:sldLayoutMkLst>
            <pc:docMk/>
            <pc:sldMasterMk cId="0" sldId="2147485391"/>
            <pc:sldLayoutMk cId="4190195239" sldId="2147485794"/>
          </pc:sldLayoutMkLst>
        </pc:sldLayoutChg>
        <pc:sldLayoutChg chg="del">
          <pc:chgData name="Abhishek Kumar" userId="7b8db18a-d019-499f-b267-e43a31d5a408" providerId="ADAL" clId="{23848E5E-8561-461C-B68A-C1999B8AEEF6}" dt="2024-10-21T11:02:32.979" v="114" actId="47"/>
          <pc:sldLayoutMkLst>
            <pc:docMk/>
            <pc:sldMasterMk cId="0" sldId="2147485391"/>
            <pc:sldLayoutMk cId="1350170396" sldId="2147485971"/>
          </pc:sldLayoutMkLst>
        </pc:sldLayoutChg>
      </pc:sldMasterChg>
    </pc:docChg>
  </pc:docChgLst>
  <pc:docChgLst>
    <pc:chgData name="Abhishek Kumar" userId="7b8db18a-d019-499f-b267-e43a31d5a408" providerId="ADAL" clId="{54ABD5CB-FFD9-4124-AB6E-91A3F5B340BE}"/>
    <pc:docChg chg="custSel modSld">
      <pc:chgData name="Abhishek Kumar" userId="7b8db18a-d019-499f-b267-e43a31d5a408" providerId="ADAL" clId="{54ABD5CB-FFD9-4124-AB6E-91A3F5B340BE}" dt="2024-10-23T06:44:01.029" v="7" actId="6549"/>
      <pc:docMkLst>
        <pc:docMk/>
      </pc:docMkLst>
      <pc:sldChg chg="modSp mod">
        <pc:chgData name="Abhishek Kumar" userId="7b8db18a-d019-499f-b267-e43a31d5a408" providerId="ADAL" clId="{54ABD5CB-FFD9-4124-AB6E-91A3F5B340BE}" dt="2024-10-23T06:44:01.029" v="7" actId="6549"/>
        <pc:sldMkLst>
          <pc:docMk/>
          <pc:sldMk cId="2994296724" sldId="2147374393"/>
        </pc:sldMkLst>
        <pc:spChg chg="mod">
          <ac:chgData name="Abhishek Kumar" userId="7b8db18a-d019-499f-b267-e43a31d5a408" providerId="ADAL" clId="{54ABD5CB-FFD9-4124-AB6E-91A3F5B340BE}" dt="2024-10-23T06:44:01.029" v="7" actId="6549"/>
          <ac:spMkLst>
            <pc:docMk/>
            <pc:sldMk cId="2994296724" sldId="2147374393"/>
            <ac:spMk id="21" creationId="{96A00627-165C-CFB7-1AE2-8846BAE1CBDB}"/>
          </ac:spMkLst>
        </pc:spChg>
      </pc:sldChg>
      <pc:sldChg chg="modSp mod">
        <pc:chgData name="Abhishek Kumar" userId="7b8db18a-d019-499f-b267-e43a31d5a408" providerId="ADAL" clId="{54ABD5CB-FFD9-4124-AB6E-91A3F5B340BE}" dt="2024-10-22T09:54:59.839" v="6" actId="207"/>
        <pc:sldMkLst>
          <pc:docMk/>
          <pc:sldMk cId="3497566965" sldId="2147478974"/>
        </pc:sldMkLst>
        <pc:spChg chg="mod">
          <ac:chgData name="Abhishek Kumar" userId="7b8db18a-d019-499f-b267-e43a31d5a408" providerId="ADAL" clId="{54ABD5CB-FFD9-4124-AB6E-91A3F5B340BE}" dt="2024-10-22T09:54:23.886" v="1" actId="207"/>
          <ac:spMkLst>
            <pc:docMk/>
            <pc:sldMk cId="3497566965" sldId="2147478974"/>
            <ac:spMk id="604" creationId="{94013359-5907-568A-1C62-7524E18FC411}"/>
          </ac:spMkLst>
        </pc:spChg>
        <pc:spChg chg="mod">
          <ac:chgData name="Abhishek Kumar" userId="7b8db18a-d019-499f-b267-e43a31d5a408" providerId="ADAL" clId="{54ABD5CB-FFD9-4124-AB6E-91A3F5B340BE}" dt="2024-10-22T09:54:54.693" v="5" actId="207"/>
          <ac:spMkLst>
            <pc:docMk/>
            <pc:sldMk cId="3497566965" sldId="2147478974"/>
            <ac:spMk id="607" creationId="{E1608F57-D75C-B841-6CF2-E0073743F5E1}"/>
          </ac:spMkLst>
        </pc:spChg>
        <pc:spChg chg="mod">
          <ac:chgData name="Abhishek Kumar" userId="7b8db18a-d019-499f-b267-e43a31d5a408" providerId="ADAL" clId="{54ABD5CB-FFD9-4124-AB6E-91A3F5B340BE}" dt="2024-10-22T09:54:37.790" v="2" actId="207"/>
          <ac:spMkLst>
            <pc:docMk/>
            <pc:sldMk cId="3497566965" sldId="2147478974"/>
            <ac:spMk id="609" creationId="{C57EED85-BE39-B511-BEA3-816714A9B08C}"/>
          </ac:spMkLst>
        </pc:spChg>
        <pc:spChg chg="mod">
          <ac:chgData name="Abhishek Kumar" userId="7b8db18a-d019-499f-b267-e43a31d5a408" providerId="ADAL" clId="{54ABD5CB-FFD9-4124-AB6E-91A3F5B340BE}" dt="2024-10-22T09:54:43.440" v="3" actId="207"/>
          <ac:spMkLst>
            <pc:docMk/>
            <pc:sldMk cId="3497566965" sldId="2147478974"/>
            <ac:spMk id="610" creationId="{274DFE21-D6C2-CEB9-96F3-7177A198527B}"/>
          </ac:spMkLst>
        </pc:spChg>
        <pc:spChg chg="mod">
          <ac:chgData name="Abhishek Kumar" userId="7b8db18a-d019-499f-b267-e43a31d5a408" providerId="ADAL" clId="{54ABD5CB-FFD9-4124-AB6E-91A3F5B340BE}" dt="2024-10-22T09:54:59.839" v="6" actId="207"/>
          <ac:spMkLst>
            <pc:docMk/>
            <pc:sldMk cId="3497566965" sldId="2147478974"/>
            <ac:spMk id="620" creationId="{5517D461-7151-E813-919E-DB9849471EB3}"/>
          </ac:spMkLst>
        </pc:spChg>
        <pc:spChg chg="mod">
          <ac:chgData name="Abhishek Kumar" userId="7b8db18a-d019-499f-b267-e43a31d5a408" providerId="ADAL" clId="{54ABD5CB-FFD9-4124-AB6E-91A3F5B340BE}" dt="2024-10-22T09:54:46.749" v="4" actId="207"/>
          <ac:spMkLst>
            <pc:docMk/>
            <pc:sldMk cId="3497566965" sldId="2147478974"/>
            <ac:spMk id="623" creationId="{7A43A317-1CA4-B95A-5E32-6F1F5B4D349F}"/>
          </ac:spMkLst>
        </pc:spChg>
      </pc:sldChg>
      <pc:sldChg chg="delSp mod">
        <pc:chgData name="Abhishek Kumar" userId="7b8db18a-d019-499f-b267-e43a31d5a408" providerId="ADAL" clId="{54ABD5CB-FFD9-4124-AB6E-91A3F5B340BE}" dt="2024-10-22T09:23:14.855" v="0" actId="478"/>
        <pc:sldMkLst>
          <pc:docMk/>
          <pc:sldMk cId="1547627805" sldId="2147478975"/>
        </pc:sldMkLst>
      </pc:sldChg>
    </pc:docChg>
  </pc:docChgLst>
  <pc:docChgLst>
    <pc:chgData name="Akshat Aggarwal" userId="S::akshat.aggarwal@nagarro.com::f7108c7d-7476-4594-b98c-5e7172e4ac89" providerId="AD" clId="Web-{2BA350F4-25E1-31A1-4521-D3BA9BCDBCCD}"/>
    <pc:docChg chg="modSld">
      <pc:chgData name="Akshat Aggarwal" userId="S::akshat.aggarwal@nagarro.com::f7108c7d-7476-4594-b98c-5e7172e4ac89" providerId="AD" clId="Web-{2BA350F4-25E1-31A1-4521-D3BA9BCDBCCD}" dt="2024-10-22T17:15:52.699" v="1" actId="14100"/>
      <pc:docMkLst>
        <pc:docMk/>
      </pc:docMkLst>
      <pc:sldChg chg="modSp">
        <pc:chgData name="Akshat Aggarwal" userId="S::akshat.aggarwal@nagarro.com::f7108c7d-7476-4594-b98c-5e7172e4ac89" providerId="AD" clId="Web-{2BA350F4-25E1-31A1-4521-D3BA9BCDBCCD}" dt="2024-10-22T17:15:52.699" v="1" actId="14100"/>
        <pc:sldMkLst>
          <pc:docMk/>
          <pc:sldMk cId="2994296724" sldId="2147374393"/>
        </pc:sldMkLst>
        <pc:spChg chg="mod">
          <ac:chgData name="Akshat Aggarwal" userId="S::akshat.aggarwal@nagarro.com::f7108c7d-7476-4594-b98c-5e7172e4ac89" providerId="AD" clId="Web-{2BA350F4-25E1-31A1-4521-D3BA9BCDBCCD}" dt="2024-10-22T17:15:52.699" v="1" actId="14100"/>
          <ac:spMkLst>
            <pc:docMk/>
            <pc:sldMk cId="2994296724" sldId="2147374393"/>
            <ac:spMk id="35" creationId="{A9BAFAF6-9FF5-4ACC-9575-7BD04E5BA265}"/>
          </ac:spMkLst>
        </pc:spChg>
      </pc:sldChg>
      <pc:sldChg chg="modSp">
        <pc:chgData name="Akshat Aggarwal" userId="S::akshat.aggarwal@nagarro.com::f7108c7d-7476-4594-b98c-5e7172e4ac89" providerId="AD" clId="Web-{2BA350F4-25E1-31A1-4521-D3BA9BCDBCCD}" dt="2024-10-22T17:15:17.371" v="0" actId="1076"/>
        <pc:sldMkLst>
          <pc:docMk/>
          <pc:sldMk cId="3936105790" sldId="2147478939"/>
        </pc:sldMkLst>
        <pc:spChg chg="mod">
          <ac:chgData name="Akshat Aggarwal" userId="S::akshat.aggarwal@nagarro.com::f7108c7d-7476-4594-b98c-5e7172e4ac89" providerId="AD" clId="Web-{2BA350F4-25E1-31A1-4521-D3BA9BCDBCCD}" dt="2024-10-22T17:15:17.371" v="0" actId="1076"/>
          <ac:spMkLst>
            <pc:docMk/>
            <pc:sldMk cId="3936105790" sldId="2147478939"/>
            <ac:spMk id="8" creationId="{B58934FA-3E13-4D25-9AEE-46076FE58F89}"/>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7BCBB47-63BA-D684-23FC-99F885C736D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4C3877F3-B470-9F61-CADD-9E3A42E64A4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FF96553-25C5-4D8E-ABA1-ECA3650D1548}" type="datetimeFigureOut">
              <a:rPr lang="en-IN" smtClean="0"/>
              <a:t>15-03-2025</a:t>
            </a:fld>
            <a:endParaRPr lang="en-IN"/>
          </a:p>
        </p:txBody>
      </p:sp>
      <p:sp>
        <p:nvSpPr>
          <p:cNvPr id="4" name="Footer Placeholder 3">
            <a:extLst>
              <a:ext uri="{FF2B5EF4-FFF2-40B4-BE49-F238E27FC236}">
                <a16:creationId xmlns:a16="http://schemas.microsoft.com/office/drawing/2014/main" id="{65EC63E7-CBB8-5A05-89FF-CC58B0125F2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520752EE-AC07-4BB8-29DE-4D7CD9ACBBC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02029ED-8B1B-45FE-B69D-EFCB9FB34E91}" type="slidenum">
              <a:rPr lang="en-IN" smtClean="0"/>
              <a:t>‹#›</a:t>
            </a:fld>
            <a:endParaRPr lang="en-IN"/>
          </a:p>
        </p:txBody>
      </p:sp>
    </p:spTree>
    <p:extLst>
      <p:ext uri="{BB962C8B-B14F-4D97-AF65-F5344CB8AC3E}">
        <p14:creationId xmlns:p14="http://schemas.microsoft.com/office/powerpoint/2010/main" val="2003910913"/>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068E345-DCFC-BCD4-A35D-AAC012FBC52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a:defRPr/>
            </a:pPr>
            <a:endParaRPr lang="en-US"/>
          </a:p>
        </p:txBody>
      </p:sp>
      <p:sp>
        <p:nvSpPr>
          <p:cNvPr id="3" name="Date Placeholder 2">
            <a:extLst>
              <a:ext uri="{FF2B5EF4-FFF2-40B4-BE49-F238E27FC236}">
                <a16:creationId xmlns:a16="http://schemas.microsoft.com/office/drawing/2014/main" id="{1B8A4F4C-6833-E1B2-69EA-890CC01C8352}"/>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a:latin typeface="+mn-lt"/>
              </a:defRPr>
            </a:lvl1pPr>
          </a:lstStyle>
          <a:p>
            <a:pPr>
              <a:defRPr/>
            </a:pPr>
            <a:fld id="{5D24A9CB-6BF4-7040-B7E4-72C330B94580}" type="datetimeFigureOut">
              <a:rPr lang="en-US"/>
              <a:pPr>
                <a:defRPr/>
              </a:pPr>
              <a:t>3/15/2025</a:t>
            </a:fld>
            <a:endParaRPr lang="en-US"/>
          </a:p>
        </p:txBody>
      </p:sp>
      <p:sp>
        <p:nvSpPr>
          <p:cNvPr id="4" name="Slide Image Placeholder 3">
            <a:extLst>
              <a:ext uri="{FF2B5EF4-FFF2-40B4-BE49-F238E27FC236}">
                <a16:creationId xmlns:a16="http://schemas.microsoft.com/office/drawing/2014/main" id="{A87934AC-5391-CF26-E457-AA6A09956A6B}"/>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a:extLst>
              <a:ext uri="{FF2B5EF4-FFF2-40B4-BE49-F238E27FC236}">
                <a16:creationId xmlns:a16="http://schemas.microsoft.com/office/drawing/2014/main" id="{A3D51067-3EE6-C01D-F30A-F7C2CAAD7C66}"/>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a:extLst>
              <a:ext uri="{FF2B5EF4-FFF2-40B4-BE49-F238E27FC236}">
                <a16:creationId xmlns:a16="http://schemas.microsoft.com/office/drawing/2014/main" id="{20A5DBCB-E3B3-FC78-EF05-9DE1C189923A}"/>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a:defRPr/>
            </a:pPr>
            <a:endParaRPr lang="en-US"/>
          </a:p>
        </p:txBody>
      </p:sp>
      <p:sp>
        <p:nvSpPr>
          <p:cNvPr id="7" name="Slide Number Placeholder 6">
            <a:extLst>
              <a:ext uri="{FF2B5EF4-FFF2-40B4-BE49-F238E27FC236}">
                <a16:creationId xmlns:a16="http://schemas.microsoft.com/office/drawing/2014/main" id="{D150BE10-941B-B53F-2374-E4FCC725E20F}"/>
              </a:ext>
            </a:extLst>
          </p:cNvPr>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eaLnBrk="1" fontAlgn="auto" hangingPunct="1">
              <a:spcBef>
                <a:spcPts val="0"/>
              </a:spcBef>
              <a:spcAft>
                <a:spcPts val="0"/>
              </a:spcAft>
              <a:defRPr sz="1200">
                <a:latin typeface="+mn-lt"/>
              </a:defRPr>
            </a:lvl1pPr>
          </a:lstStyle>
          <a:p>
            <a:pPr>
              <a:defRPr/>
            </a:pPr>
            <a:fld id="{867897BB-3D42-CE45-B93A-A5708ECBD4D8}" type="slidenum">
              <a:rPr lang="en-US"/>
              <a:pPr>
                <a:defRPr/>
              </a:pPr>
              <a:t>‹#›</a:t>
            </a:fld>
            <a:endParaRPr lang="en-US"/>
          </a:p>
        </p:txBody>
      </p:sp>
    </p:spTree>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B44BD0DB-DBA5-CC42-9658-2AE30D9BBD30}" type="slidenum">
              <a:rPr lang="en-PT" smtClean="0"/>
              <a:t>1</a:t>
            </a:fld>
            <a:endParaRPr lang="en-PT"/>
          </a:p>
        </p:txBody>
      </p:sp>
    </p:spTree>
    <p:extLst>
      <p:ext uri="{BB962C8B-B14F-4D97-AF65-F5344CB8AC3E}">
        <p14:creationId xmlns:p14="http://schemas.microsoft.com/office/powerpoint/2010/main" val="34538857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248504-AF17-05C0-26F2-270E40BBB50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AD49451-B30F-EB48-9187-A4CF969BA6E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DC1B565-26D7-D6A2-399C-CD870F2387EA}"/>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0D165C72-3CF8-D978-9179-56544E5C4F13}"/>
              </a:ext>
            </a:extLst>
          </p:cNvPr>
          <p:cNvSpPr>
            <a:spLocks noGrp="1"/>
          </p:cNvSpPr>
          <p:nvPr>
            <p:ph type="sldNum" sz="quarter" idx="5"/>
          </p:nvPr>
        </p:nvSpPr>
        <p:spPr/>
        <p:txBody>
          <a:bodyPr/>
          <a:lstStyle/>
          <a:p>
            <a:pPr marL="0" marR="0" lvl="0" indent="0" algn="r" defTabSz="1828800" rtl="0" eaLnBrk="1" fontAlgn="auto" latinLnBrk="0" hangingPunct="1">
              <a:lnSpc>
                <a:spcPct val="100000"/>
              </a:lnSpc>
              <a:spcBef>
                <a:spcPts val="0"/>
              </a:spcBef>
              <a:spcAft>
                <a:spcPts val="0"/>
              </a:spcAft>
              <a:buClrTx/>
              <a:buSzTx/>
              <a:buFontTx/>
              <a:buNone/>
              <a:tabLst/>
              <a:defRPr/>
            </a:pPr>
            <a:fld id="{6913D37D-B907-4A9E-9148-F0695CF3DA2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8288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812947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1828800" rtl="0" eaLnBrk="1" fontAlgn="auto" latinLnBrk="0" hangingPunct="1">
              <a:lnSpc>
                <a:spcPct val="100000"/>
              </a:lnSpc>
              <a:spcBef>
                <a:spcPts val="0"/>
              </a:spcBef>
              <a:spcAft>
                <a:spcPts val="0"/>
              </a:spcAft>
              <a:buClrTx/>
              <a:buSzTx/>
              <a:buFontTx/>
              <a:buNone/>
              <a:tabLst/>
              <a:defRPr/>
            </a:pPr>
            <a:fld id="{6913D37D-B907-4A9E-9148-F0695CF3DA2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8288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480661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617020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913D37D-B907-4A9E-9148-F0695CF3DA21}" type="slidenum">
              <a:rPr lang="en-US" smtClean="0"/>
              <a:t>3</a:t>
            </a:fld>
            <a:endParaRPr lang="en-US"/>
          </a:p>
        </p:txBody>
      </p:sp>
    </p:spTree>
    <p:extLst>
      <p:ext uri="{BB962C8B-B14F-4D97-AF65-F5344CB8AC3E}">
        <p14:creationId xmlns:p14="http://schemas.microsoft.com/office/powerpoint/2010/main" val="30576549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FD9FAA-5D85-E25B-56B6-8324C97E08D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BFE0562-993C-D9CF-A94B-5B227C5DA31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B3A82B5-01FF-1EE1-7708-D9180610A13D}"/>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6F7A6BAA-7A51-BBB5-EB7B-C85EE7A70E2D}"/>
              </a:ext>
            </a:extLst>
          </p:cNvPr>
          <p:cNvSpPr>
            <a:spLocks noGrp="1"/>
          </p:cNvSpPr>
          <p:nvPr>
            <p:ph type="sldNum" sz="quarter" idx="5"/>
          </p:nvPr>
        </p:nvSpPr>
        <p:spPr/>
        <p:txBody>
          <a:bodyPr/>
          <a:lstStyle/>
          <a:p>
            <a:fld id="{6913D37D-B907-4A9E-9148-F0695CF3DA21}" type="slidenum">
              <a:rPr lang="en-US" smtClean="0"/>
              <a:t>5</a:t>
            </a:fld>
            <a:endParaRPr lang="en-US"/>
          </a:p>
        </p:txBody>
      </p:sp>
    </p:spTree>
    <p:extLst>
      <p:ext uri="{BB962C8B-B14F-4D97-AF65-F5344CB8AC3E}">
        <p14:creationId xmlns:p14="http://schemas.microsoft.com/office/powerpoint/2010/main" val="29213714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1828800" rtl="0" eaLnBrk="1" fontAlgn="auto" latinLnBrk="0" hangingPunct="1">
              <a:lnSpc>
                <a:spcPct val="100000"/>
              </a:lnSpc>
              <a:spcBef>
                <a:spcPts val="0"/>
              </a:spcBef>
              <a:spcAft>
                <a:spcPts val="0"/>
              </a:spcAft>
              <a:buClrTx/>
              <a:buSzTx/>
              <a:buFontTx/>
              <a:buNone/>
              <a:tabLst/>
              <a:defRPr/>
            </a:pPr>
            <a:fld id="{6913D37D-B907-4A9E-9148-F0695CF3DA2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8288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304011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288888-BE0C-83E3-10E5-AFBB8C59798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64567D9-EA78-B505-B11E-06C027D4BA4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B0267A3-1753-DD19-F328-BA2D1F19A43F}"/>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EF3160E0-831F-CF25-C459-FE7BA4A6259D}"/>
              </a:ext>
            </a:extLst>
          </p:cNvPr>
          <p:cNvSpPr>
            <a:spLocks noGrp="1"/>
          </p:cNvSpPr>
          <p:nvPr>
            <p:ph type="sldNum" sz="quarter" idx="5"/>
          </p:nvPr>
        </p:nvSpPr>
        <p:spPr/>
        <p:txBody>
          <a:bodyPr/>
          <a:lstStyle/>
          <a:p>
            <a:pPr marL="0" marR="0" lvl="0" indent="0" algn="r" defTabSz="1828800" rtl="0" eaLnBrk="1" fontAlgn="auto" latinLnBrk="0" hangingPunct="1">
              <a:lnSpc>
                <a:spcPct val="100000"/>
              </a:lnSpc>
              <a:spcBef>
                <a:spcPts val="0"/>
              </a:spcBef>
              <a:spcAft>
                <a:spcPts val="0"/>
              </a:spcAft>
              <a:buClrTx/>
              <a:buSzTx/>
              <a:buFontTx/>
              <a:buNone/>
              <a:tabLst/>
              <a:defRPr/>
            </a:pPr>
            <a:fld id="{6913D37D-B907-4A9E-9148-F0695CF3DA2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8288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233550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21437C-5FB5-96BD-4810-ABC3A343EC1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D46BBD3-E33F-91B3-37B1-B9740E075DB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DF35C0C-8C69-6A32-DC51-B55F0A42C163}"/>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9AAFA491-0B78-9FAC-53BF-104907E91850}"/>
              </a:ext>
            </a:extLst>
          </p:cNvPr>
          <p:cNvSpPr>
            <a:spLocks noGrp="1"/>
          </p:cNvSpPr>
          <p:nvPr>
            <p:ph type="sldNum" sz="quarter" idx="5"/>
          </p:nvPr>
        </p:nvSpPr>
        <p:spPr/>
        <p:txBody>
          <a:bodyPr/>
          <a:lstStyle/>
          <a:p>
            <a:pPr marL="0" marR="0" lvl="0" indent="0" algn="r" defTabSz="1828800" rtl="0" eaLnBrk="1" fontAlgn="auto" latinLnBrk="0" hangingPunct="1">
              <a:lnSpc>
                <a:spcPct val="100000"/>
              </a:lnSpc>
              <a:spcBef>
                <a:spcPts val="0"/>
              </a:spcBef>
              <a:spcAft>
                <a:spcPts val="0"/>
              </a:spcAft>
              <a:buClrTx/>
              <a:buSzTx/>
              <a:buFontTx/>
              <a:buNone/>
              <a:tabLst/>
              <a:defRPr/>
            </a:pPr>
            <a:fld id="{6913D37D-B907-4A9E-9148-F0695CF3DA2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8288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200552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BC2964-EB1F-64E7-DC57-9721F5110C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7D8AD11-F15D-9C4A-12E9-4259FA61489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2B8B0D1-EF28-4981-87D6-5AAE1FCD68A0}"/>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1A478AFE-8737-26EC-DB7A-A78E55EBF886}"/>
              </a:ext>
            </a:extLst>
          </p:cNvPr>
          <p:cNvSpPr>
            <a:spLocks noGrp="1"/>
          </p:cNvSpPr>
          <p:nvPr>
            <p:ph type="sldNum" sz="quarter" idx="5"/>
          </p:nvPr>
        </p:nvSpPr>
        <p:spPr/>
        <p:txBody>
          <a:bodyPr/>
          <a:lstStyle/>
          <a:p>
            <a:pPr marL="0" marR="0" lvl="0" indent="0" algn="r" defTabSz="1828800" rtl="0" eaLnBrk="1" fontAlgn="auto" latinLnBrk="0" hangingPunct="1">
              <a:lnSpc>
                <a:spcPct val="100000"/>
              </a:lnSpc>
              <a:spcBef>
                <a:spcPts val="0"/>
              </a:spcBef>
              <a:spcAft>
                <a:spcPts val="0"/>
              </a:spcAft>
              <a:buClrTx/>
              <a:buSzTx/>
              <a:buFontTx/>
              <a:buNone/>
              <a:tabLst/>
              <a:defRPr/>
            </a:pPr>
            <a:fld id="{6913D37D-B907-4A9E-9148-F0695CF3DA2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8288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734459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4DE77D-6479-9BE5-8F7F-2AEFC0D9B2A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14CF00-BAF9-FD0F-CB28-0B7F3FA7390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0D2F1C3-5BA7-DC02-B5D1-7109A2B3118B}"/>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AB4B9197-A1B3-7359-C85D-5BC103D4D93E}"/>
              </a:ext>
            </a:extLst>
          </p:cNvPr>
          <p:cNvSpPr>
            <a:spLocks noGrp="1"/>
          </p:cNvSpPr>
          <p:nvPr>
            <p:ph type="sldNum" sz="quarter" idx="5"/>
          </p:nvPr>
        </p:nvSpPr>
        <p:spPr/>
        <p:txBody>
          <a:bodyPr/>
          <a:lstStyle/>
          <a:p>
            <a:pPr marL="0" marR="0" lvl="0" indent="0" algn="r" defTabSz="1828800" rtl="0" eaLnBrk="1" fontAlgn="auto" latinLnBrk="0" hangingPunct="1">
              <a:lnSpc>
                <a:spcPct val="100000"/>
              </a:lnSpc>
              <a:spcBef>
                <a:spcPts val="0"/>
              </a:spcBef>
              <a:spcAft>
                <a:spcPts val="0"/>
              </a:spcAft>
              <a:buClrTx/>
              <a:buSzTx/>
              <a:buFontTx/>
              <a:buNone/>
              <a:tabLst/>
              <a:defRPr/>
            </a:pPr>
            <a:fld id="{6913D37D-B907-4A9E-9148-F0695CF3DA2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8288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120589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image" Target="../media/image12.svg"/></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image" Target="../media/image12.svg"/></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image" Target="../media/image12.svg"/></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image" Target="../media/image12.svg"/></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image" Target="../media/image12.svg"/></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image" Target="../media/image12.svg"/></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image" Target="../media/image12.svg"/></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28.png"/></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7.png"/><Relationship Id="rId1" Type="http://schemas.openxmlformats.org/officeDocument/2006/relationships/slideMaster" Target="../slideMasters/slideMaster2.xml"/><Relationship Id="rId4" Type="http://schemas.openxmlformats.org/officeDocument/2006/relationships/image" Target="../media/image12.svg"/></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2.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2.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0.png"/><Relationship Id="rId1" Type="http://schemas.openxmlformats.org/officeDocument/2006/relationships/slideMaster" Target="../slideMasters/slideMaster2.xml"/><Relationship Id="rId4" Type="http://schemas.openxmlformats.org/officeDocument/2006/relationships/image" Target="../media/image12.svg"/></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3.xml"/><Relationship Id="rId4" Type="http://schemas.openxmlformats.org/officeDocument/2006/relationships/image" Target="../media/image18.svg"/></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emf"/><Relationship Id="rId1" Type="http://schemas.openxmlformats.org/officeDocument/2006/relationships/slideMaster" Target="../slideMasters/slideMaster3.xml"/><Relationship Id="rId4" Type="http://schemas.openxmlformats.org/officeDocument/2006/relationships/image" Target="../media/image15.svg"/></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3.xml"/><Relationship Id="rId4" Type="http://schemas.openxmlformats.org/officeDocument/2006/relationships/image" Target="../media/image18.svg"/></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1.jpeg"/><Relationship Id="rId1" Type="http://schemas.openxmlformats.org/officeDocument/2006/relationships/slideMaster" Target="../slideMasters/slideMaster3.xml"/><Relationship Id="rId4" Type="http://schemas.openxmlformats.org/officeDocument/2006/relationships/image" Target="../media/image12.svg"/></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1.jpeg"/><Relationship Id="rId1" Type="http://schemas.openxmlformats.org/officeDocument/2006/relationships/slideMaster" Target="../slideMasters/slideMaster3.xml"/><Relationship Id="rId4" Type="http://schemas.openxmlformats.org/officeDocument/2006/relationships/image" Target="../media/image26.svg"/></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3.xml"/><Relationship Id="rId4" Type="http://schemas.openxmlformats.org/officeDocument/2006/relationships/image" Target="../media/image12.svg"/></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3.xml"/><Relationship Id="rId4" Type="http://schemas.openxmlformats.org/officeDocument/2006/relationships/image" Target="../media/image12.svg"/></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3.xml"/><Relationship Id="rId4" Type="http://schemas.openxmlformats.org/officeDocument/2006/relationships/image" Target="../media/image12.svg"/></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3.xml"/><Relationship Id="rId4" Type="http://schemas.openxmlformats.org/officeDocument/2006/relationships/image" Target="../media/image12.svg"/></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3.xml"/><Relationship Id="rId4" Type="http://schemas.openxmlformats.org/officeDocument/2006/relationships/image" Target="../media/image12.svg"/></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3.xml"/></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3.xml"/><Relationship Id="rId4" Type="http://schemas.openxmlformats.org/officeDocument/2006/relationships/image" Target="../media/image33.png"/></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3.xml"/><Relationship Id="rId4" Type="http://schemas.openxmlformats.org/officeDocument/2006/relationships/image" Target="../media/image12.svg"/></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3.xml"/><Relationship Id="rId4" Type="http://schemas.openxmlformats.org/officeDocument/2006/relationships/image" Target="../media/image12.svg"/></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jpeg"/><Relationship Id="rId1" Type="http://schemas.openxmlformats.org/officeDocument/2006/relationships/slideMaster" Target="../slideMasters/slideMaster3.xml"/></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6.png"/><Relationship Id="rId1" Type="http://schemas.openxmlformats.org/officeDocument/2006/relationships/slideMaster" Target="../slideMasters/slideMaster3.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37.svg"/></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1.jpeg"/><Relationship Id="rId1" Type="http://schemas.openxmlformats.org/officeDocument/2006/relationships/slideMaster" Target="../slideMasters/slideMaster3.xml"/><Relationship Id="rId4" Type="http://schemas.openxmlformats.org/officeDocument/2006/relationships/image" Target="../media/image38.svg"/></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3.xml"/><Relationship Id="rId4" Type="http://schemas.openxmlformats.org/officeDocument/2006/relationships/image" Target="../media/image12.svg"/></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3.xml"/><Relationship Id="rId4" Type="http://schemas.openxmlformats.org/officeDocument/2006/relationships/image" Target="../media/image12.svg"/></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3.xml"/><Relationship Id="rId4" Type="http://schemas.openxmlformats.org/officeDocument/2006/relationships/image" Target="../media/image12.svg"/></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15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9.png"/><Relationship Id="rId1" Type="http://schemas.openxmlformats.org/officeDocument/2006/relationships/slideMaster" Target="../slideMasters/slideMaster3.xml"/><Relationship Id="rId4" Type="http://schemas.openxmlformats.org/officeDocument/2006/relationships/image" Target="../media/image12.svg"/></Relationships>
</file>

<file path=ppt/slideLayouts/_rels/slideLayout154.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3.xml"/><Relationship Id="rId4" Type="http://schemas.openxmlformats.org/officeDocument/2006/relationships/image" Target="../media/image33.png"/></Relationships>
</file>

<file path=ppt/slideLayouts/_rels/slideLayout155.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3.xml"/></Relationships>
</file>

<file path=ppt/slideLayouts/_rels/slideLayout15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3.xml"/><Relationship Id="rId4" Type="http://schemas.openxmlformats.org/officeDocument/2006/relationships/image" Target="../media/image12.svg"/></Relationships>
</file>

<file path=ppt/slideLayouts/_rels/slideLayout15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3.xml"/><Relationship Id="rId4" Type="http://schemas.openxmlformats.org/officeDocument/2006/relationships/image" Target="../media/image18.svg"/></Relationships>
</file>

<file path=ppt/slideLayouts/_rels/slideLayout15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3.png"/><Relationship Id="rId1" Type="http://schemas.openxmlformats.org/officeDocument/2006/relationships/slideMaster" Target="../slideMasters/slideMaster3.xml"/><Relationship Id="rId4" Type="http://schemas.openxmlformats.org/officeDocument/2006/relationships/image" Target="../media/image12.sv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1.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162.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16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6.png"/><Relationship Id="rId1" Type="http://schemas.openxmlformats.org/officeDocument/2006/relationships/slideMaster" Target="../slideMasters/slideMaster3.xml"/><Relationship Id="rId4" Type="http://schemas.openxmlformats.org/officeDocument/2006/relationships/image" Target="../media/image12.svg"/></Relationships>
</file>

<file path=ppt/slideLayouts/_rels/slideLayout16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4.jpeg"/><Relationship Id="rId1" Type="http://schemas.openxmlformats.org/officeDocument/2006/relationships/slideMaster" Target="../slideMasters/slideMaster3.xml"/><Relationship Id="rId5" Type="http://schemas.openxmlformats.org/officeDocument/2006/relationships/image" Target="../media/image40.png"/><Relationship Id="rId4" Type="http://schemas.openxmlformats.org/officeDocument/2006/relationships/image" Target="../media/image15.svg"/></Relationships>
</file>

<file path=ppt/slideLayouts/_rels/slideLayout16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1.jpeg"/><Relationship Id="rId1" Type="http://schemas.openxmlformats.org/officeDocument/2006/relationships/slideMaster" Target="../slideMasters/slideMaster3.xml"/><Relationship Id="rId4" Type="http://schemas.openxmlformats.org/officeDocument/2006/relationships/image" Target="../media/image12.svg"/></Relationships>
</file>

<file path=ppt/slideLayouts/_rels/slideLayout166.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12.sv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12.svg"/></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12.sv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emf"/><Relationship Id="rId1" Type="http://schemas.openxmlformats.org/officeDocument/2006/relationships/slideMaster" Target="../slideMasters/slideMaster2.xml"/><Relationship Id="rId4" Type="http://schemas.openxmlformats.org/officeDocument/2006/relationships/image" Target="../media/image15.sv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2.xml"/><Relationship Id="rId4" Type="http://schemas.openxmlformats.org/officeDocument/2006/relationships/image" Target="../media/image18.sv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3.emf"/><Relationship Id="rId1" Type="http://schemas.openxmlformats.org/officeDocument/2006/relationships/slideMaster" Target="../slideMasters/slideMaster2.xml"/><Relationship Id="rId4" Type="http://schemas.openxmlformats.org/officeDocument/2006/relationships/image" Target="../media/image20.sv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emf"/><Relationship Id="rId1" Type="http://schemas.openxmlformats.org/officeDocument/2006/relationships/slideMaster" Target="../slideMasters/slideMaster2.xml"/><Relationship Id="rId4" Type="http://schemas.openxmlformats.org/officeDocument/2006/relationships/image" Target="../media/image15.svg"/></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2.xml"/><Relationship Id="rId4" Type="http://schemas.openxmlformats.org/officeDocument/2006/relationships/image" Target="../media/image18.svg"/></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3.emf"/><Relationship Id="rId1" Type="http://schemas.openxmlformats.org/officeDocument/2006/relationships/slideMaster" Target="../slideMasters/slideMaster2.xml"/><Relationship Id="rId4" Type="http://schemas.openxmlformats.org/officeDocument/2006/relationships/image" Target="../media/image20.svg"/></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1.jpeg"/><Relationship Id="rId1" Type="http://schemas.openxmlformats.org/officeDocument/2006/relationships/slideMaster" Target="../slideMasters/slideMaster2.xml"/><Relationship Id="rId4" Type="http://schemas.openxmlformats.org/officeDocument/2006/relationships/image" Target="../media/image12.svg"/></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eg"/><Relationship Id="rId1" Type="http://schemas.openxmlformats.org/officeDocument/2006/relationships/slideMaster" Target="../slideMasters/slideMaster2.xml"/><Relationship Id="rId4" Type="http://schemas.openxmlformats.org/officeDocument/2006/relationships/image" Target="../media/image26.svg"/></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image" Target="../media/image12.svg"/></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7.png"/><Relationship Id="rId1" Type="http://schemas.openxmlformats.org/officeDocument/2006/relationships/slideMaster" Target="../slideMasters/slideMaster2.xml"/><Relationship Id="rId4" Type="http://schemas.openxmlformats.org/officeDocument/2006/relationships/image" Target="../media/image12.svg"/></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7.png"/><Relationship Id="rId1" Type="http://schemas.openxmlformats.org/officeDocument/2006/relationships/slideMaster" Target="../slideMasters/slideMaster2.xml"/><Relationship Id="rId4" Type="http://schemas.openxmlformats.org/officeDocument/2006/relationships/image" Target="../media/image12.svg"/></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image" Target="../media/image12.svg"/></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image" Target="../media/image12.svg"/></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image" Target="../media/image12.svg"/></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image" Target="../media/image12.sv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image" Target="../media/image12.svg"/></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image" Target="../media/image12.svg"/></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7.png"/><Relationship Id="rId1" Type="http://schemas.openxmlformats.org/officeDocument/2006/relationships/slideMaster" Target="../slideMasters/slideMaster2.xml"/><Relationship Id="rId4" Type="http://schemas.openxmlformats.org/officeDocument/2006/relationships/image" Target="../media/image12.svg"/></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7.png"/><Relationship Id="rId1" Type="http://schemas.openxmlformats.org/officeDocument/2006/relationships/slideMaster" Target="../slideMasters/slideMaster2.xml"/><Relationship Id="rId4" Type="http://schemas.openxmlformats.org/officeDocument/2006/relationships/image" Target="../media/image12.svg"/></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image" Target="../media/image12.svg"/></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image" Target="../media/image12.svg"/></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image" Target="../media/image12.svg"/></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image" Target="../media/image12.sv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A">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67AB0D45-C9A0-B326-3005-9D877A516D66}"/>
              </a:ext>
            </a:extLst>
          </p:cNvPr>
          <p:cNvSpPr/>
          <p:nvPr userDrawn="1"/>
        </p:nvSpPr>
        <p:spPr>
          <a:xfrm>
            <a:off x="5799138" y="0"/>
            <a:ext cx="18642012" cy="13747750"/>
          </a:xfrm>
          <a:custGeom>
            <a:avLst/>
            <a:gdLst>
              <a:gd name="connsiteX0" fmla="*/ 2201928 w 2201927"/>
              <a:gd name="connsiteY0" fmla="*/ 1623729 h 1623728"/>
              <a:gd name="connsiteX1" fmla="*/ 0 w 2201927"/>
              <a:gd name="connsiteY1" fmla="*/ 1623729 h 1623728"/>
              <a:gd name="connsiteX2" fmla="*/ 552236 w 2201927"/>
              <a:gd name="connsiteY2" fmla="*/ 0 h 1623728"/>
              <a:gd name="connsiteX3" fmla="*/ 2201928 w 2201927"/>
              <a:gd name="connsiteY3" fmla="*/ 0 h 1623728"/>
            </a:gdLst>
            <a:ahLst/>
            <a:cxnLst>
              <a:cxn ang="0">
                <a:pos x="connsiteX0" y="connsiteY0"/>
              </a:cxn>
              <a:cxn ang="0">
                <a:pos x="connsiteX1" y="connsiteY1"/>
              </a:cxn>
              <a:cxn ang="0">
                <a:pos x="connsiteX2" y="connsiteY2"/>
              </a:cxn>
              <a:cxn ang="0">
                <a:pos x="connsiteX3" y="connsiteY3"/>
              </a:cxn>
            </a:cxnLst>
            <a:rect l="l" t="t" r="r" b="b"/>
            <a:pathLst>
              <a:path w="2201927" h="1623728">
                <a:moveTo>
                  <a:pt x="2201928" y="1623729"/>
                </a:moveTo>
                <a:lnTo>
                  <a:pt x="0" y="1623729"/>
                </a:lnTo>
                <a:lnTo>
                  <a:pt x="552236" y="0"/>
                </a:lnTo>
                <a:lnTo>
                  <a:pt x="2201928" y="0"/>
                </a:lnTo>
                <a:close/>
              </a:path>
            </a:pathLst>
          </a:custGeom>
          <a:solidFill>
            <a:schemeClr val="accent4"/>
          </a:solidFill>
          <a:ln w="3508" cap="flat">
            <a:noFill/>
            <a:prstDash val="solid"/>
            <a:miter/>
          </a:ln>
        </p:spPr>
        <p:txBody>
          <a:bodyPr anchor="ctr"/>
          <a:lstStyle/>
          <a:p>
            <a:pPr eaLnBrk="1" fontAlgn="auto" hangingPunct="1">
              <a:spcBef>
                <a:spcPts val="0"/>
              </a:spcBef>
              <a:spcAft>
                <a:spcPts val="0"/>
              </a:spcAft>
              <a:defRPr/>
            </a:pPr>
            <a:endParaRPr lang="en-US">
              <a:latin typeface="+mn-lt"/>
            </a:endParaRPr>
          </a:p>
        </p:txBody>
      </p:sp>
      <p:sp>
        <p:nvSpPr>
          <p:cNvPr id="10" name="Picture Placeholder 9"/>
          <p:cNvSpPr>
            <a:spLocks noGrp="1"/>
          </p:cNvSpPr>
          <p:nvPr>
            <p:ph type="pic" sz="quarter" idx="16"/>
          </p:nvPr>
        </p:nvSpPr>
        <p:spPr>
          <a:xfrm>
            <a:off x="7990574" y="3169490"/>
            <a:ext cx="15716786" cy="10577861"/>
          </a:xfrm>
          <a:custGeom>
            <a:avLst/>
            <a:gdLst>
              <a:gd name="connsiteX0" fmla="*/ 3368521 w 15716786"/>
              <a:gd name="connsiteY0" fmla="*/ 0 h 10577861"/>
              <a:gd name="connsiteX1" fmla="*/ 15716786 w 15716786"/>
              <a:gd name="connsiteY1" fmla="*/ 0 h 10577861"/>
              <a:gd name="connsiteX2" fmla="*/ 15716786 w 15716786"/>
              <a:gd name="connsiteY2" fmla="*/ 10577861 h 10577861"/>
              <a:gd name="connsiteX3" fmla="*/ 0 w 15716786"/>
              <a:gd name="connsiteY3" fmla="*/ 10577861 h 10577861"/>
            </a:gdLst>
            <a:ahLst/>
            <a:cxnLst>
              <a:cxn ang="0">
                <a:pos x="connsiteX0" y="connsiteY0"/>
              </a:cxn>
              <a:cxn ang="0">
                <a:pos x="connsiteX1" y="connsiteY1"/>
              </a:cxn>
              <a:cxn ang="0">
                <a:pos x="connsiteX2" y="connsiteY2"/>
              </a:cxn>
              <a:cxn ang="0">
                <a:pos x="connsiteX3" y="connsiteY3"/>
              </a:cxn>
            </a:cxnLst>
            <a:rect l="l" t="t" r="r" b="b"/>
            <a:pathLst>
              <a:path w="15716786" h="10577861">
                <a:moveTo>
                  <a:pt x="3368521" y="0"/>
                </a:moveTo>
                <a:lnTo>
                  <a:pt x="15716786" y="0"/>
                </a:lnTo>
                <a:lnTo>
                  <a:pt x="15716786" y="10577861"/>
                </a:lnTo>
                <a:lnTo>
                  <a:pt x="0" y="10577861"/>
                </a:lnTo>
                <a:close/>
              </a:path>
            </a:pathLst>
          </a:custGeom>
          <a:pattFill prst="pct10">
            <a:fgClr>
              <a:schemeClr val="tx2"/>
            </a:fgClr>
            <a:bgClr>
              <a:schemeClr val="bg1"/>
            </a:bgClr>
          </a:pattFill>
        </p:spPr>
        <p:txBody>
          <a:bodyPr wrap="square">
            <a:noAutofit/>
          </a:bodyPr>
          <a:lstStyle>
            <a:lvl1pPr>
              <a:defRPr lang="en-US" sz="4800" dirty="0">
                <a:solidFill>
                  <a:schemeClr val="accent1"/>
                </a:solidFill>
              </a:defRPr>
            </a:lvl1pPr>
          </a:lstStyle>
          <a:p>
            <a:pPr lvl="0"/>
            <a:r>
              <a:rPr lang="fr-FR" noProof="0"/>
              <a:t>Cliquez sur l'icône pour ajouter une image</a:t>
            </a:r>
            <a:endParaRPr lang="en-US" noProof="0"/>
          </a:p>
        </p:txBody>
      </p:sp>
    </p:spTree>
    <p:extLst>
      <p:ext uri="{BB962C8B-B14F-4D97-AF65-F5344CB8AC3E}">
        <p14:creationId xmlns:p14="http://schemas.microsoft.com/office/powerpoint/2010/main" val="6493855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Section Divider">
    <p:bg>
      <p:bgPr>
        <a:solidFill>
          <a:schemeClr val="tx2"/>
        </a:solidFill>
        <a:effectLst/>
      </p:bgPr>
    </p:bg>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7FCED4AF-8233-40D4-A1FD-98DB0C4EB143}"/>
              </a:ext>
            </a:extLst>
          </p:cNvPr>
          <p:cNvSpPr>
            <a:spLocks/>
          </p:cNvSpPr>
          <p:nvPr userDrawn="1"/>
        </p:nvSpPr>
        <p:spPr bwMode="auto">
          <a:xfrm>
            <a:off x="0" y="0"/>
            <a:ext cx="5260975" cy="7581900"/>
          </a:xfrm>
          <a:custGeom>
            <a:avLst/>
            <a:gdLst>
              <a:gd name="T0" fmla="*/ 0 w 622673"/>
              <a:gd name="T1" fmla="*/ 2147483646 h 891825"/>
              <a:gd name="T2" fmla="*/ 0 w 622673"/>
              <a:gd name="T3" fmla="*/ 0 h 891825"/>
              <a:gd name="T4" fmla="*/ 2147483646 w 622673"/>
              <a:gd name="T5" fmla="*/ 0 h 891825"/>
              <a:gd name="T6" fmla="*/ 0 60000 65536"/>
              <a:gd name="T7" fmla="*/ 0 60000 65536"/>
              <a:gd name="T8" fmla="*/ 0 60000 65536"/>
            </a:gdLst>
            <a:ahLst/>
            <a:cxnLst>
              <a:cxn ang="T6">
                <a:pos x="T0" y="T1"/>
              </a:cxn>
              <a:cxn ang="T7">
                <a:pos x="T2" y="T3"/>
              </a:cxn>
              <a:cxn ang="T8">
                <a:pos x="T4" y="T5"/>
              </a:cxn>
            </a:cxnLst>
            <a:rect l="0" t="0" r="r" b="b"/>
            <a:pathLst>
              <a:path w="622673" h="891825">
                <a:moveTo>
                  <a:pt x="0" y="891825"/>
                </a:moveTo>
                <a:lnTo>
                  <a:pt x="0" y="0"/>
                </a:lnTo>
                <a:lnTo>
                  <a:pt x="622674" y="0"/>
                </a:lnTo>
                <a:lnTo>
                  <a:pt x="0" y="891825"/>
                </a:lnTo>
                <a:close/>
              </a:path>
            </a:pathLst>
          </a:custGeom>
          <a:solidFill>
            <a:schemeClr val="accent2"/>
          </a:solidFill>
          <a:ln>
            <a:noFill/>
          </a:ln>
          <a:extLst>
            <a:ext uri="{91240B29-F687-4F45-9708-019B960494DF}">
              <a14:hiddenLine xmlns:a14="http://schemas.microsoft.com/office/drawing/2010/main" w="3486" cap="flat">
                <a:solidFill>
                  <a:srgbClr val="000000"/>
                </a:solidFill>
                <a:prstDash val="solid"/>
                <a:miter lim="800000"/>
                <a:headEnd/>
                <a:tailEnd/>
              </a14:hiddenLine>
            </a:ext>
          </a:extLst>
        </p:spPr>
        <p:txBody>
          <a:bodyPr anchor="ctr"/>
          <a:lstStyle/>
          <a:p>
            <a:endParaRPr lang="en-FR"/>
          </a:p>
        </p:txBody>
      </p:sp>
      <p:pic>
        <p:nvPicPr>
          <p:cNvPr id="3" name="Google Shape;64;p15">
            <a:extLst>
              <a:ext uri="{FF2B5EF4-FFF2-40B4-BE49-F238E27FC236}">
                <a16:creationId xmlns:a16="http://schemas.microsoft.com/office/drawing/2014/main" id="{C17293E7-7A02-738D-5BE3-2B220D89A2AA}"/>
              </a:ext>
            </a:extLst>
          </p:cNvPr>
          <p:cNvPicPr preferRelativeResize="0">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9942175" y="425450"/>
            <a:ext cx="4017963" cy="290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Picture Placeholder 8"/>
          <p:cNvSpPr>
            <a:spLocks noGrp="1"/>
          </p:cNvSpPr>
          <p:nvPr>
            <p:ph type="pic" sz="quarter" idx="16"/>
          </p:nvPr>
        </p:nvSpPr>
        <p:spPr>
          <a:xfrm>
            <a:off x="423290" y="426193"/>
            <a:ext cx="12770860" cy="12847641"/>
          </a:xfrm>
          <a:custGeom>
            <a:avLst/>
            <a:gdLst>
              <a:gd name="connsiteX0" fmla="*/ 0 w 12770860"/>
              <a:gd name="connsiteY0" fmla="*/ 0 h 12847641"/>
              <a:gd name="connsiteX1" fmla="*/ 12770860 w 12770860"/>
              <a:gd name="connsiteY1" fmla="*/ 0 h 12847641"/>
              <a:gd name="connsiteX2" fmla="*/ 5666780 w 12770860"/>
              <a:gd name="connsiteY2" fmla="*/ 12847641 h 12847641"/>
              <a:gd name="connsiteX3" fmla="*/ 0 w 12770860"/>
              <a:gd name="connsiteY3" fmla="*/ 12847641 h 12847641"/>
            </a:gdLst>
            <a:ahLst/>
            <a:cxnLst>
              <a:cxn ang="0">
                <a:pos x="connsiteX0" y="connsiteY0"/>
              </a:cxn>
              <a:cxn ang="0">
                <a:pos x="connsiteX1" y="connsiteY1"/>
              </a:cxn>
              <a:cxn ang="0">
                <a:pos x="connsiteX2" y="connsiteY2"/>
              </a:cxn>
              <a:cxn ang="0">
                <a:pos x="connsiteX3" y="connsiteY3"/>
              </a:cxn>
            </a:cxnLst>
            <a:rect l="l" t="t" r="r" b="b"/>
            <a:pathLst>
              <a:path w="12770860" h="12847641">
                <a:moveTo>
                  <a:pt x="0" y="0"/>
                </a:moveTo>
                <a:lnTo>
                  <a:pt x="12770860" y="0"/>
                </a:lnTo>
                <a:lnTo>
                  <a:pt x="5666780" y="12847641"/>
                </a:lnTo>
                <a:lnTo>
                  <a:pt x="0" y="12847641"/>
                </a:lnTo>
                <a:close/>
              </a:path>
            </a:pathLst>
          </a:custGeom>
          <a:pattFill prst="pct10">
            <a:fgClr>
              <a:schemeClr val="tx2"/>
            </a:fgClr>
            <a:bgClr>
              <a:schemeClr val="bg1"/>
            </a:bgClr>
          </a:pattFill>
        </p:spPr>
        <p:txBody>
          <a:bodyPr wrap="square">
            <a:noAutofit/>
          </a:bodyPr>
          <a:lstStyle>
            <a:lvl1pPr>
              <a:defRPr lang="en-US" sz="4800" dirty="0">
                <a:solidFill>
                  <a:schemeClr val="accent1"/>
                </a:solidFill>
              </a:defRPr>
            </a:lvl1pPr>
          </a:lstStyle>
          <a:p>
            <a:pPr lvl="0"/>
            <a:r>
              <a:rPr lang="fr-FR" noProof="0"/>
              <a:t>Cliquez sur l'icône pour ajouter une image</a:t>
            </a:r>
            <a:endParaRPr lang="en-US" noProof="0"/>
          </a:p>
        </p:txBody>
      </p:sp>
    </p:spTree>
    <p:extLst>
      <p:ext uri="{BB962C8B-B14F-4D97-AF65-F5344CB8AC3E}">
        <p14:creationId xmlns:p14="http://schemas.microsoft.com/office/powerpoint/2010/main" val="2590545488"/>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8_3_Info Grid 4 Photo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1" y="8482520"/>
            <a:ext cx="6371378" cy="523348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1607201" y="759806"/>
            <a:ext cx="1627198" cy="1430156"/>
          </a:xfrm>
          <a:prstGeom prst="rect">
            <a:avLst/>
          </a:prstGeom>
        </p:spPr>
      </p:pic>
      <p:sp>
        <p:nvSpPr>
          <p:cNvPr id="3" name="Picture Placeholder 2">
            <a:extLst>
              <a:ext uri="{FF2B5EF4-FFF2-40B4-BE49-F238E27FC236}">
                <a16:creationId xmlns:a16="http://schemas.microsoft.com/office/drawing/2014/main" id="{FD3A5CC7-D75C-D440-A8AD-DE20599ED69B}"/>
              </a:ext>
            </a:extLst>
          </p:cNvPr>
          <p:cNvSpPr>
            <a:spLocks noGrp="1"/>
          </p:cNvSpPr>
          <p:nvPr>
            <p:ph type="pic" sz="quarter" idx="11"/>
          </p:nvPr>
        </p:nvSpPr>
        <p:spPr>
          <a:xfrm>
            <a:off x="2159996" y="3204500"/>
            <a:ext cx="9453600" cy="1440000"/>
          </a:xfrm>
          <a:solidFill>
            <a:srgbClr val="EFF1F5"/>
          </a:solidFill>
        </p:spPr>
        <p:txBody>
          <a:bodyPr/>
          <a:lstStyle>
            <a:lvl1pPr marL="0" indent="0">
              <a:buNone/>
              <a:defRPr>
                <a:noFill/>
              </a:defRPr>
            </a:lvl1pPr>
          </a:lstStyle>
          <a:p>
            <a:r>
              <a:rPr lang="en-US"/>
              <a:t>Click icon to add picture</a:t>
            </a:r>
            <a:endParaRPr lang="en-PT"/>
          </a:p>
        </p:txBody>
      </p:sp>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2159996" y="5616684"/>
            <a:ext cx="9453600" cy="488201"/>
          </a:xfrm>
          <a:prstGeom prst="rect">
            <a:avLst/>
          </a:prstGeom>
        </p:spPr>
        <p:txBody>
          <a:bodyPr tIns="72000" anchor="t">
            <a:spAutoFit/>
          </a:bodyPr>
          <a:lstStyle>
            <a:lvl1pPr marL="0" indent="0">
              <a:lnSpc>
                <a:spcPct val="100000"/>
              </a:lnSpc>
              <a:spcBef>
                <a:spcPts val="2000"/>
              </a:spcBef>
              <a:buNone/>
              <a:defRPr sz="2400" b="0" i="0">
                <a:solidFill>
                  <a:schemeClr val="tx2"/>
                </a:solidFill>
                <a:latin typeface="Equip Light" panose="02000503000000020004" pitchFamily="2" charset="77"/>
              </a:defRPr>
            </a:lvl1pPr>
          </a:lstStyle>
          <a:p>
            <a:pPr lvl="0"/>
            <a:r>
              <a:rPr lang="en-GB"/>
              <a:t>Edit  Description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2160000" y="4968500"/>
            <a:ext cx="9453600" cy="518979"/>
          </a:xfrm>
          <a:prstGeom prst="rect">
            <a:avLst/>
          </a:prstGeom>
        </p:spPr>
        <p:txBody>
          <a:bodyPr tIns="72000" anchor="t">
            <a:spAutoFit/>
          </a:bodyPr>
          <a:lstStyle>
            <a:lvl1pPr marL="0" indent="0">
              <a:lnSpc>
                <a:spcPct val="100000"/>
              </a:lnSpc>
              <a:buNone/>
              <a:defRPr sz="2600" b="1" i="0">
                <a:solidFill>
                  <a:schemeClr val="tx2"/>
                </a:solidFill>
                <a:latin typeface="Equip Extended" panose="02000503030000020004" pitchFamily="2" charset="77"/>
              </a:defRPr>
            </a:lvl1pPr>
          </a:lstStyle>
          <a:p>
            <a:pPr lvl="0"/>
            <a:r>
              <a:rPr lang="en-GB"/>
              <a:t>Edit title</a:t>
            </a:r>
          </a:p>
        </p:txBody>
      </p:sp>
      <p:sp>
        <p:nvSpPr>
          <p:cNvPr id="29" name="Picture Placeholder 2">
            <a:extLst>
              <a:ext uri="{FF2B5EF4-FFF2-40B4-BE49-F238E27FC236}">
                <a16:creationId xmlns:a16="http://schemas.microsoft.com/office/drawing/2014/main" id="{C815F6FA-FA4A-0D48-B250-FA15B10B2BAF}"/>
              </a:ext>
            </a:extLst>
          </p:cNvPr>
          <p:cNvSpPr>
            <a:spLocks noGrp="1"/>
          </p:cNvSpPr>
          <p:nvPr>
            <p:ph type="pic" sz="quarter" idx="14"/>
          </p:nvPr>
        </p:nvSpPr>
        <p:spPr>
          <a:xfrm>
            <a:off x="2159992" y="7154514"/>
            <a:ext cx="9453600" cy="1440000"/>
          </a:xfrm>
          <a:solidFill>
            <a:srgbClr val="EFF1F5"/>
          </a:solidFill>
        </p:spPr>
        <p:txBody>
          <a:bodyPr/>
          <a:lstStyle>
            <a:lvl1pPr marL="0" indent="0">
              <a:buNone/>
              <a:defRPr>
                <a:noFill/>
              </a:defRPr>
            </a:lvl1pPr>
          </a:lstStyle>
          <a:p>
            <a:r>
              <a:rPr lang="en-US"/>
              <a:t>Click icon to add picture</a:t>
            </a:r>
            <a:endParaRPr lang="en-PT"/>
          </a:p>
        </p:txBody>
      </p:sp>
      <p:sp>
        <p:nvSpPr>
          <p:cNvPr id="30" name="Text Placeholder 7">
            <a:extLst>
              <a:ext uri="{FF2B5EF4-FFF2-40B4-BE49-F238E27FC236}">
                <a16:creationId xmlns:a16="http://schemas.microsoft.com/office/drawing/2014/main" id="{31AD72F1-2D57-A849-B179-ED5ECC5D261E}"/>
              </a:ext>
            </a:extLst>
          </p:cNvPr>
          <p:cNvSpPr>
            <a:spLocks noGrp="1"/>
          </p:cNvSpPr>
          <p:nvPr>
            <p:ph type="body" sz="quarter" idx="15" hasCustomPrompt="1"/>
          </p:nvPr>
        </p:nvSpPr>
        <p:spPr>
          <a:xfrm>
            <a:off x="2159992" y="9566700"/>
            <a:ext cx="9453600" cy="488201"/>
          </a:xfrm>
          <a:prstGeom prst="rect">
            <a:avLst/>
          </a:prstGeom>
        </p:spPr>
        <p:txBody>
          <a:bodyPr tIns="72000" anchor="t">
            <a:spAutoFit/>
          </a:bodyPr>
          <a:lstStyle>
            <a:lvl1pPr marL="0" indent="0">
              <a:lnSpc>
                <a:spcPct val="100000"/>
              </a:lnSpc>
              <a:spcBef>
                <a:spcPts val="2000"/>
              </a:spcBef>
              <a:buNone/>
              <a:defRPr sz="2400" b="0" i="0">
                <a:solidFill>
                  <a:schemeClr val="tx2"/>
                </a:solidFill>
                <a:latin typeface="Equip Light" panose="02000503000000020004" pitchFamily="2" charset="77"/>
              </a:defRPr>
            </a:lvl1pPr>
          </a:lstStyle>
          <a:p>
            <a:pPr lvl="0"/>
            <a:r>
              <a:rPr lang="en-GB"/>
              <a:t>Edit  Description</a:t>
            </a:r>
          </a:p>
        </p:txBody>
      </p:sp>
      <p:sp>
        <p:nvSpPr>
          <p:cNvPr id="31" name="Text Placeholder 7">
            <a:extLst>
              <a:ext uri="{FF2B5EF4-FFF2-40B4-BE49-F238E27FC236}">
                <a16:creationId xmlns:a16="http://schemas.microsoft.com/office/drawing/2014/main" id="{52BD842F-676B-D54A-8CB2-A21AF7ECD226}"/>
              </a:ext>
            </a:extLst>
          </p:cNvPr>
          <p:cNvSpPr>
            <a:spLocks noGrp="1"/>
          </p:cNvSpPr>
          <p:nvPr>
            <p:ph type="body" sz="quarter" idx="16" hasCustomPrompt="1"/>
          </p:nvPr>
        </p:nvSpPr>
        <p:spPr>
          <a:xfrm>
            <a:off x="2159996" y="8918514"/>
            <a:ext cx="9453600" cy="518979"/>
          </a:xfrm>
          <a:prstGeom prst="rect">
            <a:avLst/>
          </a:prstGeom>
        </p:spPr>
        <p:txBody>
          <a:bodyPr tIns="72000" anchor="t">
            <a:spAutoFit/>
          </a:bodyPr>
          <a:lstStyle>
            <a:lvl1pPr marL="0" indent="0">
              <a:lnSpc>
                <a:spcPct val="100000"/>
              </a:lnSpc>
              <a:buNone/>
              <a:defRPr sz="2600" b="1" i="0">
                <a:solidFill>
                  <a:schemeClr val="tx2"/>
                </a:solidFill>
                <a:latin typeface="Equip Extended" panose="02000503030000020004" pitchFamily="2" charset="77"/>
              </a:defRPr>
            </a:lvl1pPr>
          </a:lstStyle>
          <a:p>
            <a:pPr lvl="0"/>
            <a:r>
              <a:rPr lang="en-GB"/>
              <a:t>Edit title</a:t>
            </a:r>
          </a:p>
        </p:txBody>
      </p:sp>
      <p:sp>
        <p:nvSpPr>
          <p:cNvPr id="32" name="Picture Placeholder 2">
            <a:extLst>
              <a:ext uri="{FF2B5EF4-FFF2-40B4-BE49-F238E27FC236}">
                <a16:creationId xmlns:a16="http://schemas.microsoft.com/office/drawing/2014/main" id="{862049ED-9F44-F547-B1DA-65C3ADFDD8CC}"/>
              </a:ext>
            </a:extLst>
          </p:cNvPr>
          <p:cNvSpPr>
            <a:spLocks noGrp="1"/>
          </p:cNvSpPr>
          <p:nvPr>
            <p:ph type="pic" sz="quarter" idx="17"/>
          </p:nvPr>
        </p:nvSpPr>
        <p:spPr>
          <a:xfrm>
            <a:off x="12765600" y="3203372"/>
            <a:ext cx="9453600" cy="1440000"/>
          </a:xfrm>
          <a:solidFill>
            <a:srgbClr val="EFF1F5"/>
          </a:solidFill>
        </p:spPr>
        <p:txBody>
          <a:bodyPr/>
          <a:lstStyle>
            <a:lvl1pPr marL="0" indent="0">
              <a:buNone/>
              <a:defRPr>
                <a:noFill/>
              </a:defRPr>
            </a:lvl1pPr>
          </a:lstStyle>
          <a:p>
            <a:r>
              <a:rPr lang="en-US"/>
              <a:t>Click icon to add picture</a:t>
            </a:r>
            <a:endParaRPr lang="en-PT"/>
          </a:p>
        </p:txBody>
      </p:sp>
      <p:sp>
        <p:nvSpPr>
          <p:cNvPr id="33" name="Text Placeholder 7">
            <a:extLst>
              <a:ext uri="{FF2B5EF4-FFF2-40B4-BE49-F238E27FC236}">
                <a16:creationId xmlns:a16="http://schemas.microsoft.com/office/drawing/2014/main" id="{A3808C06-B826-5343-B051-30B66A008202}"/>
              </a:ext>
            </a:extLst>
          </p:cNvPr>
          <p:cNvSpPr>
            <a:spLocks noGrp="1"/>
          </p:cNvSpPr>
          <p:nvPr>
            <p:ph type="body" sz="quarter" idx="18" hasCustomPrompt="1"/>
          </p:nvPr>
        </p:nvSpPr>
        <p:spPr>
          <a:xfrm>
            <a:off x="12765600" y="5615556"/>
            <a:ext cx="9453600" cy="488201"/>
          </a:xfrm>
          <a:prstGeom prst="rect">
            <a:avLst/>
          </a:prstGeom>
        </p:spPr>
        <p:txBody>
          <a:bodyPr tIns="72000" anchor="t">
            <a:spAutoFit/>
          </a:bodyPr>
          <a:lstStyle>
            <a:lvl1pPr marL="0" indent="0">
              <a:lnSpc>
                <a:spcPct val="100000"/>
              </a:lnSpc>
              <a:spcBef>
                <a:spcPts val="2000"/>
              </a:spcBef>
              <a:buNone/>
              <a:defRPr sz="2400" b="0" i="0">
                <a:solidFill>
                  <a:schemeClr val="tx2"/>
                </a:solidFill>
                <a:latin typeface="Equip Light" panose="02000503000000020004" pitchFamily="2" charset="77"/>
              </a:defRPr>
            </a:lvl1pPr>
          </a:lstStyle>
          <a:p>
            <a:pPr lvl="0"/>
            <a:r>
              <a:rPr lang="en-GB"/>
              <a:t>Edit  Description</a:t>
            </a:r>
          </a:p>
        </p:txBody>
      </p:sp>
      <p:sp>
        <p:nvSpPr>
          <p:cNvPr id="34" name="Text Placeholder 7">
            <a:extLst>
              <a:ext uri="{FF2B5EF4-FFF2-40B4-BE49-F238E27FC236}">
                <a16:creationId xmlns:a16="http://schemas.microsoft.com/office/drawing/2014/main" id="{AA63282C-1AB0-5649-94A0-37AAFE4BD403}"/>
              </a:ext>
            </a:extLst>
          </p:cNvPr>
          <p:cNvSpPr>
            <a:spLocks noGrp="1"/>
          </p:cNvSpPr>
          <p:nvPr>
            <p:ph type="body" sz="quarter" idx="19" hasCustomPrompt="1"/>
          </p:nvPr>
        </p:nvSpPr>
        <p:spPr>
          <a:xfrm>
            <a:off x="12765600" y="4967372"/>
            <a:ext cx="9453600" cy="518979"/>
          </a:xfrm>
          <a:prstGeom prst="rect">
            <a:avLst/>
          </a:prstGeom>
        </p:spPr>
        <p:txBody>
          <a:bodyPr tIns="72000" anchor="t">
            <a:spAutoFit/>
          </a:bodyPr>
          <a:lstStyle>
            <a:lvl1pPr marL="0" indent="0">
              <a:lnSpc>
                <a:spcPct val="100000"/>
              </a:lnSpc>
              <a:buNone/>
              <a:defRPr sz="2600" b="1" i="0">
                <a:solidFill>
                  <a:schemeClr val="tx2"/>
                </a:solidFill>
                <a:latin typeface="Equip Extended" panose="02000503030000020004" pitchFamily="2" charset="77"/>
              </a:defRPr>
            </a:lvl1pPr>
          </a:lstStyle>
          <a:p>
            <a:pPr lvl="0"/>
            <a:r>
              <a:rPr lang="en-GB"/>
              <a:t>Edit title</a:t>
            </a:r>
          </a:p>
        </p:txBody>
      </p:sp>
      <p:sp>
        <p:nvSpPr>
          <p:cNvPr id="35" name="Picture Placeholder 2">
            <a:extLst>
              <a:ext uri="{FF2B5EF4-FFF2-40B4-BE49-F238E27FC236}">
                <a16:creationId xmlns:a16="http://schemas.microsoft.com/office/drawing/2014/main" id="{8C090773-D50F-134A-A9EE-A2F377D60A95}"/>
              </a:ext>
            </a:extLst>
          </p:cNvPr>
          <p:cNvSpPr>
            <a:spLocks noGrp="1"/>
          </p:cNvSpPr>
          <p:nvPr>
            <p:ph type="pic" sz="quarter" idx="20"/>
          </p:nvPr>
        </p:nvSpPr>
        <p:spPr>
          <a:xfrm>
            <a:off x="12765600" y="7153386"/>
            <a:ext cx="9453600" cy="1440000"/>
          </a:xfrm>
          <a:solidFill>
            <a:srgbClr val="EFF1F5"/>
          </a:solidFill>
        </p:spPr>
        <p:txBody>
          <a:bodyPr/>
          <a:lstStyle>
            <a:lvl1pPr marL="0" indent="0">
              <a:buNone/>
              <a:defRPr>
                <a:noFill/>
              </a:defRPr>
            </a:lvl1pPr>
          </a:lstStyle>
          <a:p>
            <a:r>
              <a:rPr lang="en-US"/>
              <a:t>Click icon to add picture</a:t>
            </a:r>
            <a:endParaRPr lang="en-PT"/>
          </a:p>
        </p:txBody>
      </p:sp>
      <p:sp>
        <p:nvSpPr>
          <p:cNvPr id="36" name="Text Placeholder 7">
            <a:extLst>
              <a:ext uri="{FF2B5EF4-FFF2-40B4-BE49-F238E27FC236}">
                <a16:creationId xmlns:a16="http://schemas.microsoft.com/office/drawing/2014/main" id="{D1B67FFB-6356-7B4A-AD9B-8C36E39A2BEA}"/>
              </a:ext>
            </a:extLst>
          </p:cNvPr>
          <p:cNvSpPr>
            <a:spLocks noGrp="1"/>
          </p:cNvSpPr>
          <p:nvPr>
            <p:ph type="body" sz="quarter" idx="21" hasCustomPrompt="1"/>
          </p:nvPr>
        </p:nvSpPr>
        <p:spPr>
          <a:xfrm>
            <a:off x="12765600" y="9565572"/>
            <a:ext cx="9453600" cy="488201"/>
          </a:xfrm>
          <a:prstGeom prst="rect">
            <a:avLst/>
          </a:prstGeom>
        </p:spPr>
        <p:txBody>
          <a:bodyPr tIns="72000" anchor="t">
            <a:spAutoFit/>
          </a:bodyPr>
          <a:lstStyle>
            <a:lvl1pPr marL="0" indent="0">
              <a:lnSpc>
                <a:spcPct val="100000"/>
              </a:lnSpc>
              <a:spcBef>
                <a:spcPts val="2000"/>
              </a:spcBef>
              <a:buNone/>
              <a:defRPr sz="2400" b="0" i="0">
                <a:solidFill>
                  <a:schemeClr val="tx2"/>
                </a:solidFill>
                <a:latin typeface="Equip Light" panose="02000503000000020004" pitchFamily="2" charset="77"/>
              </a:defRPr>
            </a:lvl1pPr>
          </a:lstStyle>
          <a:p>
            <a:pPr lvl="0"/>
            <a:r>
              <a:rPr lang="en-GB"/>
              <a:t>Edit  Description</a:t>
            </a:r>
          </a:p>
        </p:txBody>
      </p:sp>
      <p:sp>
        <p:nvSpPr>
          <p:cNvPr id="37" name="Text Placeholder 7">
            <a:extLst>
              <a:ext uri="{FF2B5EF4-FFF2-40B4-BE49-F238E27FC236}">
                <a16:creationId xmlns:a16="http://schemas.microsoft.com/office/drawing/2014/main" id="{CC6A9331-7403-8C41-BA08-371BB5F2BF90}"/>
              </a:ext>
            </a:extLst>
          </p:cNvPr>
          <p:cNvSpPr>
            <a:spLocks noGrp="1"/>
          </p:cNvSpPr>
          <p:nvPr>
            <p:ph type="body" sz="quarter" idx="22" hasCustomPrompt="1"/>
          </p:nvPr>
        </p:nvSpPr>
        <p:spPr>
          <a:xfrm>
            <a:off x="12765600" y="8917386"/>
            <a:ext cx="9453600" cy="518979"/>
          </a:xfrm>
          <a:prstGeom prst="rect">
            <a:avLst/>
          </a:prstGeom>
        </p:spPr>
        <p:txBody>
          <a:bodyPr tIns="72000" anchor="t">
            <a:spAutoFit/>
          </a:bodyPr>
          <a:lstStyle>
            <a:lvl1pPr marL="0" indent="0">
              <a:lnSpc>
                <a:spcPct val="100000"/>
              </a:lnSpc>
              <a:buNone/>
              <a:defRPr sz="2600" b="1" i="0">
                <a:solidFill>
                  <a:schemeClr val="tx2"/>
                </a:solidFill>
                <a:latin typeface="Equip Extended" panose="02000503030000020004" pitchFamily="2" charset="77"/>
              </a:defRPr>
            </a:lvl1pPr>
          </a:lstStyle>
          <a:p>
            <a:pPr lvl="0"/>
            <a:r>
              <a:rPr lang="en-GB"/>
              <a:t>Edit title</a:t>
            </a:r>
          </a:p>
        </p:txBody>
      </p:sp>
      <p:sp>
        <p:nvSpPr>
          <p:cNvPr id="19" name="Text Placeholder 7">
            <a:extLst>
              <a:ext uri="{FF2B5EF4-FFF2-40B4-BE49-F238E27FC236}">
                <a16:creationId xmlns:a16="http://schemas.microsoft.com/office/drawing/2014/main" id="{F577E242-BDA9-7648-AF61-5D0DDF5175B3}"/>
              </a:ext>
            </a:extLst>
          </p:cNvPr>
          <p:cNvSpPr>
            <a:spLocks noGrp="1"/>
          </p:cNvSpPr>
          <p:nvPr>
            <p:ph type="body" sz="quarter" idx="10" hasCustomPrompt="1"/>
          </p:nvPr>
        </p:nvSpPr>
        <p:spPr>
          <a:xfrm>
            <a:off x="1278771" y="11753031"/>
            <a:ext cx="21708002" cy="996950"/>
          </a:xfrm>
        </p:spPr>
        <p:txBody>
          <a:bodyPr anchor="ctr">
            <a:normAutofit/>
          </a:bodyPr>
          <a:lstStyle>
            <a:lvl1pPr marL="0" indent="0">
              <a:buNone/>
              <a:defRPr sz="2000" b="0" i="0">
                <a:solidFill>
                  <a:schemeClr val="bg2"/>
                </a:solidFill>
                <a:latin typeface="Equip Extended Light" panose="02000503000000020004" pitchFamily="2" charset="77"/>
              </a:defRPr>
            </a:lvl1pPr>
          </a:lstStyle>
          <a:p>
            <a:pPr lvl="0"/>
            <a:r>
              <a:rPr lang="en-GB"/>
              <a:t>Edit Footnote</a:t>
            </a:r>
          </a:p>
        </p:txBody>
      </p:sp>
      <p:sp>
        <p:nvSpPr>
          <p:cNvPr id="20" name="Title 1">
            <a:extLst>
              <a:ext uri="{FF2B5EF4-FFF2-40B4-BE49-F238E27FC236}">
                <a16:creationId xmlns:a16="http://schemas.microsoft.com/office/drawing/2014/main" id="{3E9F7D8B-7AED-B540-85BF-09B860DA6532}"/>
              </a:ext>
            </a:extLst>
          </p:cNvPr>
          <p:cNvSpPr>
            <a:spLocks noGrp="1"/>
          </p:cNvSpPr>
          <p:nvPr>
            <p:ph type="title" hasCustomPrompt="1"/>
          </p:nvPr>
        </p:nvSpPr>
        <p:spPr>
          <a:xfrm>
            <a:off x="1252796" y="962251"/>
            <a:ext cx="14400000" cy="857533"/>
          </a:xfrm>
          <a:prstGeom prst="rect">
            <a:avLst/>
          </a:prstGeom>
        </p:spPr>
        <p:txBody>
          <a:bodyPr tIns="72000" anchor="t">
            <a:spAutoFit/>
          </a:bodyPr>
          <a:lstStyle>
            <a:lvl1pPr>
              <a:lnSpc>
                <a:spcPct val="100000"/>
              </a:lnSpc>
              <a:defRPr sz="4800" b="1" i="0">
                <a:solidFill>
                  <a:schemeClr val="tx2"/>
                </a:solidFill>
                <a:latin typeface="Equip Extended" panose="02000503030000020004" pitchFamily="2" charset="77"/>
              </a:defRPr>
            </a:lvl1pPr>
          </a:lstStyle>
          <a:p>
            <a:r>
              <a:rPr lang="en-GB"/>
              <a:t>Edit title</a:t>
            </a:r>
            <a:endParaRPr lang="en-PT"/>
          </a:p>
        </p:txBody>
      </p:sp>
      <p:sp>
        <p:nvSpPr>
          <p:cNvPr id="21" name="Text Placeholder 7">
            <a:extLst>
              <a:ext uri="{FF2B5EF4-FFF2-40B4-BE49-F238E27FC236}">
                <a16:creationId xmlns:a16="http://schemas.microsoft.com/office/drawing/2014/main" id="{CDDC1FE9-9969-A543-8F55-E3335770E026}"/>
              </a:ext>
            </a:extLst>
          </p:cNvPr>
          <p:cNvSpPr>
            <a:spLocks noGrp="1"/>
          </p:cNvSpPr>
          <p:nvPr>
            <p:ph type="body" sz="quarter" idx="29" hasCustomPrompt="1"/>
          </p:nvPr>
        </p:nvSpPr>
        <p:spPr>
          <a:xfrm>
            <a:off x="1252802" y="1860377"/>
            <a:ext cx="14400000" cy="611312"/>
          </a:xfrm>
          <a:prstGeom prst="rect">
            <a:avLst/>
          </a:prstGeom>
        </p:spPr>
        <p:txBody>
          <a:bodyPr wrap="square" tIns="72000" anchor="t">
            <a:spAutoFit/>
          </a:bodyPr>
          <a:lstStyle>
            <a:lvl1pPr marL="0" indent="0">
              <a:lnSpc>
                <a:spcPct val="100000"/>
              </a:lnSpc>
              <a:buNone/>
              <a:defRPr sz="3200" b="0" i="0">
                <a:solidFill>
                  <a:schemeClr val="tx2"/>
                </a:solidFill>
                <a:latin typeface="Equip Extended Light" panose="02000503000000020004" pitchFamily="2" charset="77"/>
              </a:defRPr>
            </a:lvl1pPr>
          </a:lstStyle>
          <a:p>
            <a:pPr lvl="0"/>
            <a:r>
              <a:rPr lang="en-GB"/>
              <a:t>Edit subtitle</a:t>
            </a:r>
          </a:p>
        </p:txBody>
      </p:sp>
    </p:spTree>
    <p:extLst>
      <p:ext uri="{BB962C8B-B14F-4D97-AF65-F5344CB8AC3E}">
        <p14:creationId xmlns:p14="http://schemas.microsoft.com/office/powerpoint/2010/main" val="2989300510"/>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8_4_Info Grid 2 Photo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1" y="8482520"/>
            <a:ext cx="6371378" cy="523348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1607201" y="759806"/>
            <a:ext cx="1627198" cy="1430156"/>
          </a:xfrm>
          <a:prstGeom prst="rect">
            <a:avLst/>
          </a:prstGeom>
        </p:spPr>
      </p:pic>
      <p:sp>
        <p:nvSpPr>
          <p:cNvPr id="3" name="Picture Placeholder 2">
            <a:extLst>
              <a:ext uri="{FF2B5EF4-FFF2-40B4-BE49-F238E27FC236}">
                <a16:creationId xmlns:a16="http://schemas.microsoft.com/office/drawing/2014/main" id="{FD3A5CC7-D75C-D440-A8AD-DE20599ED69B}"/>
              </a:ext>
            </a:extLst>
          </p:cNvPr>
          <p:cNvSpPr>
            <a:spLocks noGrp="1"/>
          </p:cNvSpPr>
          <p:nvPr>
            <p:ph type="pic" sz="quarter" idx="11"/>
          </p:nvPr>
        </p:nvSpPr>
        <p:spPr>
          <a:xfrm>
            <a:off x="2159996" y="3204500"/>
            <a:ext cx="9453600" cy="4320000"/>
          </a:xfrm>
          <a:solidFill>
            <a:srgbClr val="EFF1F5"/>
          </a:solidFill>
        </p:spPr>
        <p:txBody>
          <a:bodyPr/>
          <a:lstStyle>
            <a:lvl1pPr marL="0" indent="0">
              <a:buNone/>
              <a:defRPr>
                <a:noFill/>
              </a:defRPr>
            </a:lvl1pPr>
          </a:lstStyle>
          <a:p>
            <a:r>
              <a:rPr lang="en-US"/>
              <a:t>Click icon to add picture</a:t>
            </a:r>
            <a:endParaRPr lang="en-PT"/>
          </a:p>
        </p:txBody>
      </p:sp>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2159996" y="8496500"/>
            <a:ext cx="9453600" cy="488201"/>
          </a:xfrm>
          <a:prstGeom prst="rect">
            <a:avLst/>
          </a:prstGeom>
        </p:spPr>
        <p:txBody>
          <a:bodyPr tIns="72000" anchor="t">
            <a:spAutoFit/>
          </a:bodyPr>
          <a:lstStyle>
            <a:lvl1pPr marL="0" indent="0">
              <a:lnSpc>
                <a:spcPct val="100000"/>
              </a:lnSpc>
              <a:spcBef>
                <a:spcPts val="2000"/>
              </a:spcBef>
              <a:buNone/>
              <a:defRPr sz="2400" b="0" i="0">
                <a:solidFill>
                  <a:schemeClr val="tx2"/>
                </a:solidFill>
                <a:latin typeface="Equip Light" panose="02000503000000020004" pitchFamily="2" charset="77"/>
              </a:defRPr>
            </a:lvl1pPr>
          </a:lstStyle>
          <a:p>
            <a:pPr lvl="0"/>
            <a:r>
              <a:rPr lang="en-GB"/>
              <a:t>Edit  Description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2160000" y="7848500"/>
            <a:ext cx="9453600" cy="518979"/>
          </a:xfrm>
          <a:prstGeom prst="rect">
            <a:avLst/>
          </a:prstGeom>
        </p:spPr>
        <p:txBody>
          <a:bodyPr tIns="72000" anchor="t">
            <a:spAutoFit/>
          </a:bodyPr>
          <a:lstStyle>
            <a:lvl1pPr marL="0" indent="0">
              <a:lnSpc>
                <a:spcPct val="100000"/>
              </a:lnSpc>
              <a:buNone/>
              <a:defRPr sz="2600" b="1" i="0">
                <a:solidFill>
                  <a:schemeClr val="tx2"/>
                </a:solidFill>
                <a:latin typeface="Equip Extended" panose="02000503030000020004" pitchFamily="2" charset="77"/>
              </a:defRPr>
            </a:lvl1pPr>
          </a:lstStyle>
          <a:p>
            <a:pPr lvl="0"/>
            <a:r>
              <a:rPr lang="en-GB"/>
              <a:t>Edit title</a:t>
            </a:r>
          </a:p>
        </p:txBody>
      </p:sp>
      <p:sp>
        <p:nvSpPr>
          <p:cNvPr id="32" name="Picture Placeholder 2">
            <a:extLst>
              <a:ext uri="{FF2B5EF4-FFF2-40B4-BE49-F238E27FC236}">
                <a16:creationId xmlns:a16="http://schemas.microsoft.com/office/drawing/2014/main" id="{862049ED-9F44-F547-B1DA-65C3ADFDD8CC}"/>
              </a:ext>
            </a:extLst>
          </p:cNvPr>
          <p:cNvSpPr>
            <a:spLocks noGrp="1"/>
          </p:cNvSpPr>
          <p:nvPr>
            <p:ph type="pic" sz="quarter" idx="17"/>
          </p:nvPr>
        </p:nvSpPr>
        <p:spPr>
          <a:xfrm>
            <a:off x="12765600" y="3203372"/>
            <a:ext cx="9453600" cy="4320000"/>
          </a:xfrm>
          <a:solidFill>
            <a:srgbClr val="EFF1F5"/>
          </a:solidFill>
        </p:spPr>
        <p:txBody>
          <a:bodyPr/>
          <a:lstStyle>
            <a:lvl1pPr marL="0" indent="0">
              <a:buNone/>
              <a:defRPr>
                <a:noFill/>
              </a:defRPr>
            </a:lvl1pPr>
          </a:lstStyle>
          <a:p>
            <a:r>
              <a:rPr lang="en-US"/>
              <a:t>Click icon to add picture</a:t>
            </a:r>
            <a:endParaRPr lang="en-PT"/>
          </a:p>
        </p:txBody>
      </p:sp>
      <p:sp>
        <p:nvSpPr>
          <p:cNvPr id="33" name="Text Placeholder 7">
            <a:extLst>
              <a:ext uri="{FF2B5EF4-FFF2-40B4-BE49-F238E27FC236}">
                <a16:creationId xmlns:a16="http://schemas.microsoft.com/office/drawing/2014/main" id="{A3808C06-B826-5343-B051-30B66A008202}"/>
              </a:ext>
            </a:extLst>
          </p:cNvPr>
          <p:cNvSpPr>
            <a:spLocks noGrp="1"/>
          </p:cNvSpPr>
          <p:nvPr>
            <p:ph type="body" sz="quarter" idx="18" hasCustomPrompt="1"/>
          </p:nvPr>
        </p:nvSpPr>
        <p:spPr>
          <a:xfrm>
            <a:off x="12765600" y="8496500"/>
            <a:ext cx="9453600" cy="488201"/>
          </a:xfrm>
          <a:prstGeom prst="rect">
            <a:avLst/>
          </a:prstGeom>
        </p:spPr>
        <p:txBody>
          <a:bodyPr tIns="72000" anchor="t">
            <a:spAutoFit/>
          </a:bodyPr>
          <a:lstStyle>
            <a:lvl1pPr marL="0" indent="0">
              <a:lnSpc>
                <a:spcPct val="100000"/>
              </a:lnSpc>
              <a:spcBef>
                <a:spcPts val="2000"/>
              </a:spcBef>
              <a:buNone/>
              <a:defRPr sz="2400" b="0" i="0">
                <a:solidFill>
                  <a:schemeClr val="tx2"/>
                </a:solidFill>
                <a:latin typeface="Equip Light" panose="02000503000000020004" pitchFamily="2" charset="77"/>
              </a:defRPr>
            </a:lvl1pPr>
          </a:lstStyle>
          <a:p>
            <a:pPr lvl="0"/>
            <a:r>
              <a:rPr lang="en-GB"/>
              <a:t>Edit  Description</a:t>
            </a:r>
          </a:p>
        </p:txBody>
      </p:sp>
      <p:sp>
        <p:nvSpPr>
          <p:cNvPr id="34" name="Text Placeholder 7">
            <a:extLst>
              <a:ext uri="{FF2B5EF4-FFF2-40B4-BE49-F238E27FC236}">
                <a16:creationId xmlns:a16="http://schemas.microsoft.com/office/drawing/2014/main" id="{AA63282C-1AB0-5649-94A0-37AAFE4BD403}"/>
              </a:ext>
            </a:extLst>
          </p:cNvPr>
          <p:cNvSpPr>
            <a:spLocks noGrp="1"/>
          </p:cNvSpPr>
          <p:nvPr>
            <p:ph type="body" sz="quarter" idx="19" hasCustomPrompt="1"/>
          </p:nvPr>
        </p:nvSpPr>
        <p:spPr>
          <a:xfrm>
            <a:off x="12765600" y="7848500"/>
            <a:ext cx="9453600" cy="518979"/>
          </a:xfrm>
          <a:prstGeom prst="rect">
            <a:avLst/>
          </a:prstGeom>
        </p:spPr>
        <p:txBody>
          <a:bodyPr tIns="72000" anchor="t">
            <a:spAutoFit/>
          </a:bodyPr>
          <a:lstStyle>
            <a:lvl1pPr marL="0" indent="0">
              <a:lnSpc>
                <a:spcPct val="100000"/>
              </a:lnSpc>
              <a:buNone/>
              <a:defRPr sz="2600" b="1" i="0">
                <a:solidFill>
                  <a:schemeClr val="tx2"/>
                </a:solidFill>
                <a:latin typeface="Equip Extended" panose="02000503030000020004" pitchFamily="2" charset="77"/>
              </a:defRPr>
            </a:lvl1pPr>
          </a:lstStyle>
          <a:p>
            <a:pPr lvl="0"/>
            <a:r>
              <a:rPr lang="en-GB"/>
              <a:t>Edit title</a:t>
            </a:r>
          </a:p>
        </p:txBody>
      </p:sp>
      <p:sp>
        <p:nvSpPr>
          <p:cNvPr id="14" name="Text Placeholder 7">
            <a:extLst>
              <a:ext uri="{FF2B5EF4-FFF2-40B4-BE49-F238E27FC236}">
                <a16:creationId xmlns:a16="http://schemas.microsoft.com/office/drawing/2014/main" id="{C0DAA69F-A6A9-FD47-9A59-F3A246725344}"/>
              </a:ext>
            </a:extLst>
          </p:cNvPr>
          <p:cNvSpPr>
            <a:spLocks noGrp="1"/>
          </p:cNvSpPr>
          <p:nvPr>
            <p:ph type="body" sz="quarter" idx="10" hasCustomPrompt="1"/>
          </p:nvPr>
        </p:nvSpPr>
        <p:spPr>
          <a:xfrm>
            <a:off x="1278771" y="11753031"/>
            <a:ext cx="21708002" cy="996950"/>
          </a:xfrm>
        </p:spPr>
        <p:txBody>
          <a:bodyPr anchor="ctr">
            <a:normAutofit/>
          </a:bodyPr>
          <a:lstStyle>
            <a:lvl1pPr marL="0" indent="0">
              <a:buNone/>
              <a:defRPr sz="2000" b="0" i="0">
                <a:solidFill>
                  <a:schemeClr val="bg2"/>
                </a:solidFill>
                <a:latin typeface="Equip Extended Light" panose="02000503000000020004" pitchFamily="2" charset="77"/>
              </a:defRPr>
            </a:lvl1pPr>
          </a:lstStyle>
          <a:p>
            <a:pPr lvl="0"/>
            <a:r>
              <a:rPr lang="en-GB"/>
              <a:t>Edit Footnote</a:t>
            </a:r>
          </a:p>
        </p:txBody>
      </p:sp>
      <p:sp>
        <p:nvSpPr>
          <p:cNvPr id="15" name="Title 1">
            <a:extLst>
              <a:ext uri="{FF2B5EF4-FFF2-40B4-BE49-F238E27FC236}">
                <a16:creationId xmlns:a16="http://schemas.microsoft.com/office/drawing/2014/main" id="{683F9832-0E73-D947-AAF3-4B30F596F30A}"/>
              </a:ext>
            </a:extLst>
          </p:cNvPr>
          <p:cNvSpPr>
            <a:spLocks noGrp="1"/>
          </p:cNvSpPr>
          <p:nvPr>
            <p:ph type="title" hasCustomPrompt="1"/>
          </p:nvPr>
        </p:nvSpPr>
        <p:spPr>
          <a:xfrm>
            <a:off x="1252796" y="962251"/>
            <a:ext cx="14400000" cy="857533"/>
          </a:xfrm>
          <a:prstGeom prst="rect">
            <a:avLst/>
          </a:prstGeom>
        </p:spPr>
        <p:txBody>
          <a:bodyPr tIns="72000" anchor="t">
            <a:spAutoFit/>
          </a:bodyPr>
          <a:lstStyle>
            <a:lvl1pPr>
              <a:lnSpc>
                <a:spcPct val="100000"/>
              </a:lnSpc>
              <a:defRPr sz="4800" b="1" i="0">
                <a:solidFill>
                  <a:schemeClr val="tx2"/>
                </a:solidFill>
                <a:latin typeface="Equip Extended" panose="02000503030000020004" pitchFamily="2" charset="77"/>
              </a:defRPr>
            </a:lvl1pPr>
          </a:lstStyle>
          <a:p>
            <a:r>
              <a:rPr lang="en-GB"/>
              <a:t>Edit title</a:t>
            </a:r>
            <a:endParaRPr lang="en-PT"/>
          </a:p>
        </p:txBody>
      </p:sp>
      <p:sp>
        <p:nvSpPr>
          <p:cNvPr id="16" name="Text Placeholder 7">
            <a:extLst>
              <a:ext uri="{FF2B5EF4-FFF2-40B4-BE49-F238E27FC236}">
                <a16:creationId xmlns:a16="http://schemas.microsoft.com/office/drawing/2014/main" id="{6D6B6881-E091-5544-8441-AE38D721C394}"/>
              </a:ext>
            </a:extLst>
          </p:cNvPr>
          <p:cNvSpPr>
            <a:spLocks noGrp="1"/>
          </p:cNvSpPr>
          <p:nvPr>
            <p:ph type="body" sz="quarter" idx="29" hasCustomPrompt="1"/>
          </p:nvPr>
        </p:nvSpPr>
        <p:spPr>
          <a:xfrm>
            <a:off x="1252802" y="1860377"/>
            <a:ext cx="14400000" cy="611312"/>
          </a:xfrm>
          <a:prstGeom prst="rect">
            <a:avLst/>
          </a:prstGeom>
        </p:spPr>
        <p:txBody>
          <a:bodyPr wrap="square" tIns="72000" anchor="t">
            <a:spAutoFit/>
          </a:bodyPr>
          <a:lstStyle>
            <a:lvl1pPr marL="0" indent="0">
              <a:lnSpc>
                <a:spcPct val="100000"/>
              </a:lnSpc>
              <a:buNone/>
              <a:defRPr sz="3200" b="0" i="0">
                <a:solidFill>
                  <a:schemeClr val="tx2"/>
                </a:solidFill>
                <a:latin typeface="Equip Extended Light" panose="02000503000000020004" pitchFamily="2" charset="77"/>
              </a:defRPr>
            </a:lvl1pPr>
          </a:lstStyle>
          <a:p>
            <a:pPr lvl="0"/>
            <a:r>
              <a:rPr lang="en-GB"/>
              <a:t>Edit subtitle</a:t>
            </a:r>
          </a:p>
        </p:txBody>
      </p:sp>
    </p:spTree>
    <p:extLst>
      <p:ext uri="{BB962C8B-B14F-4D97-AF65-F5344CB8AC3E}">
        <p14:creationId xmlns:p14="http://schemas.microsoft.com/office/powerpoint/2010/main" val="3197847731"/>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9_1_Grid 15 Logo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1" y="8482520"/>
            <a:ext cx="6371378" cy="523348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1607201" y="759806"/>
            <a:ext cx="1627198" cy="1430156"/>
          </a:xfrm>
          <a:prstGeom prst="rect">
            <a:avLst/>
          </a:prstGeom>
        </p:spPr>
      </p:pic>
      <p:sp>
        <p:nvSpPr>
          <p:cNvPr id="3" name="Picture Placeholder 2">
            <a:extLst>
              <a:ext uri="{FF2B5EF4-FFF2-40B4-BE49-F238E27FC236}">
                <a16:creationId xmlns:a16="http://schemas.microsoft.com/office/drawing/2014/main" id="{FD3A5CC7-D75C-D440-A8AD-DE20599ED69B}"/>
              </a:ext>
            </a:extLst>
          </p:cNvPr>
          <p:cNvSpPr>
            <a:spLocks noGrp="1"/>
          </p:cNvSpPr>
          <p:nvPr>
            <p:ph type="pic" sz="quarter" idx="11"/>
          </p:nvPr>
        </p:nvSpPr>
        <p:spPr>
          <a:xfrm>
            <a:off x="2159996" y="3204496"/>
            <a:ext cx="3549600" cy="2160000"/>
          </a:xfrm>
          <a:noFill/>
        </p:spPr>
        <p:txBody>
          <a:bodyPr/>
          <a:lstStyle>
            <a:lvl1pPr marL="0" indent="0">
              <a:buNone/>
              <a:defRPr>
                <a:noFill/>
              </a:defRPr>
            </a:lvl1pPr>
          </a:lstStyle>
          <a:p>
            <a:r>
              <a:rPr lang="en-US"/>
              <a:t>Click icon to add picture</a:t>
            </a:r>
            <a:endParaRPr lang="en-PT"/>
          </a:p>
        </p:txBody>
      </p:sp>
      <p:sp>
        <p:nvSpPr>
          <p:cNvPr id="16" name="Picture Placeholder 2">
            <a:extLst>
              <a:ext uri="{FF2B5EF4-FFF2-40B4-BE49-F238E27FC236}">
                <a16:creationId xmlns:a16="http://schemas.microsoft.com/office/drawing/2014/main" id="{831B92B8-57A0-F045-B5AF-3A0E0ADDDCF9}"/>
              </a:ext>
            </a:extLst>
          </p:cNvPr>
          <p:cNvSpPr>
            <a:spLocks noGrp="1"/>
          </p:cNvSpPr>
          <p:nvPr>
            <p:ph type="pic" sz="quarter" idx="30"/>
          </p:nvPr>
        </p:nvSpPr>
        <p:spPr>
          <a:xfrm>
            <a:off x="2159996" y="6026400"/>
            <a:ext cx="3549600" cy="2160000"/>
          </a:xfrm>
          <a:noFill/>
        </p:spPr>
        <p:txBody>
          <a:bodyPr/>
          <a:lstStyle>
            <a:lvl1pPr marL="0" indent="0">
              <a:buNone/>
              <a:defRPr>
                <a:noFill/>
              </a:defRPr>
            </a:lvl1pPr>
          </a:lstStyle>
          <a:p>
            <a:r>
              <a:rPr lang="en-US"/>
              <a:t>Click icon to add picture</a:t>
            </a:r>
            <a:endParaRPr lang="en-PT"/>
          </a:p>
        </p:txBody>
      </p:sp>
      <p:sp>
        <p:nvSpPr>
          <p:cNvPr id="17" name="Picture Placeholder 2">
            <a:extLst>
              <a:ext uri="{FF2B5EF4-FFF2-40B4-BE49-F238E27FC236}">
                <a16:creationId xmlns:a16="http://schemas.microsoft.com/office/drawing/2014/main" id="{C3CE8D92-38BD-614B-91DD-18DC54748071}"/>
              </a:ext>
            </a:extLst>
          </p:cNvPr>
          <p:cNvSpPr>
            <a:spLocks noGrp="1"/>
          </p:cNvSpPr>
          <p:nvPr>
            <p:ph type="pic" sz="quarter" idx="31"/>
          </p:nvPr>
        </p:nvSpPr>
        <p:spPr>
          <a:xfrm>
            <a:off x="2159996" y="8762400"/>
            <a:ext cx="3549600" cy="2160000"/>
          </a:xfrm>
          <a:noFill/>
        </p:spPr>
        <p:txBody>
          <a:bodyPr/>
          <a:lstStyle>
            <a:lvl1pPr marL="0" indent="0">
              <a:buNone/>
              <a:defRPr>
                <a:noFill/>
              </a:defRPr>
            </a:lvl1pPr>
          </a:lstStyle>
          <a:p>
            <a:r>
              <a:rPr lang="en-US"/>
              <a:t>Click icon to add picture</a:t>
            </a:r>
            <a:endParaRPr lang="en-PT"/>
          </a:p>
        </p:txBody>
      </p:sp>
      <p:sp>
        <p:nvSpPr>
          <p:cNvPr id="19" name="Picture Placeholder 2">
            <a:extLst>
              <a:ext uri="{FF2B5EF4-FFF2-40B4-BE49-F238E27FC236}">
                <a16:creationId xmlns:a16="http://schemas.microsoft.com/office/drawing/2014/main" id="{4C97D981-5ED7-D74C-B577-C52D703DA70F}"/>
              </a:ext>
            </a:extLst>
          </p:cNvPr>
          <p:cNvSpPr>
            <a:spLocks noGrp="1"/>
          </p:cNvSpPr>
          <p:nvPr>
            <p:ph type="pic" sz="quarter" idx="32"/>
          </p:nvPr>
        </p:nvSpPr>
        <p:spPr>
          <a:xfrm>
            <a:off x="6285600" y="3204496"/>
            <a:ext cx="3549600" cy="2160000"/>
          </a:xfrm>
          <a:noFill/>
        </p:spPr>
        <p:txBody>
          <a:bodyPr/>
          <a:lstStyle>
            <a:lvl1pPr marL="0" indent="0">
              <a:buNone/>
              <a:defRPr>
                <a:noFill/>
              </a:defRPr>
            </a:lvl1pPr>
          </a:lstStyle>
          <a:p>
            <a:r>
              <a:rPr lang="en-US"/>
              <a:t>Click icon to add picture</a:t>
            </a:r>
            <a:endParaRPr lang="en-PT"/>
          </a:p>
        </p:txBody>
      </p:sp>
      <p:sp>
        <p:nvSpPr>
          <p:cNvPr id="20" name="Picture Placeholder 2">
            <a:extLst>
              <a:ext uri="{FF2B5EF4-FFF2-40B4-BE49-F238E27FC236}">
                <a16:creationId xmlns:a16="http://schemas.microsoft.com/office/drawing/2014/main" id="{98BD8D0D-DD4A-7544-A18D-4BCED2CED9DA}"/>
              </a:ext>
            </a:extLst>
          </p:cNvPr>
          <p:cNvSpPr>
            <a:spLocks noGrp="1"/>
          </p:cNvSpPr>
          <p:nvPr>
            <p:ph type="pic" sz="quarter" idx="33"/>
          </p:nvPr>
        </p:nvSpPr>
        <p:spPr>
          <a:xfrm>
            <a:off x="6285600" y="6026400"/>
            <a:ext cx="3549600" cy="2160000"/>
          </a:xfrm>
          <a:noFill/>
        </p:spPr>
        <p:txBody>
          <a:bodyPr/>
          <a:lstStyle>
            <a:lvl1pPr marL="0" indent="0">
              <a:buNone/>
              <a:defRPr>
                <a:noFill/>
              </a:defRPr>
            </a:lvl1pPr>
          </a:lstStyle>
          <a:p>
            <a:r>
              <a:rPr lang="en-US"/>
              <a:t>Click icon to add picture</a:t>
            </a:r>
            <a:endParaRPr lang="en-PT"/>
          </a:p>
        </p:txBody>
      </p:sp>
      <p:sp>
        <p:nvSpPr>
          <p:cNvPr id="21" name="Picture Placeholder 2">
            <a:extLst>
              <a:ext uri="{FF2B5EF4-FFF2-40B4-BE49-F238E27FC236}">
                <a16:creationId xmlns:a16="http://schemas.microsoft.com/office/drawing/2014/main" id="{BD8723A2-8B7A-BF49-844F-CA763CFB2EC5}"/>
              </a:ext>
            </a:extLst>
          </p:cNvPr>
          <p:cNvSpPr>
            <a:spLocks noGrp="1"/>
          </p:cNvSpPr>
          <p:nvPr>
            <p:ph type="pic" sz="quarter" idx="34"/>
          </p:nvPr>
        </p:nvSpPr>
        <p:spPr>
          <a:xfrm>
            <a:off x="6285600" y="8762400"/>
            <a:ext cx="3549600" cy="2160000"/>
          </a:xfrm>
          <a:noFill/>
        </p:spPr>
        <p:txBody>
          <a:bodyPr/>
          <a:lstStyle>
            <a:lvl1pPr marL="0" indent="0">
              <a:buNone/>
              <a:defRPr>
                <a:noFill/>
              </a:defRPr>
            </a:lvl1pPr>
          </a:lstStyle>
          <a:p>
            <a:r>
              <a:rPr lang="en-US"/>
              <a:t>Click icon to add picture</a:t>
            </a:r>
            <a:endParaRPr lang="en-PT"/>
          </a:p>
        </p:txBody>
      </p:sp>
      <p:sp>
        <p:nvSpPr>
          <p:cNvPr id="22" name="Picture Placeholder 2">
            <a:extLst>
              <a:ext uri="{FF2B5EF4-FFF2-40B4-BE49-F238E27FC236}">
                <a16:creationId xmlns:a16="http://schemas.microsoft.com/office/drawing/2014/main" id="{E051EBB6-B820-7D4D-A9EE-45232BAE6091}"/>
              </a:ext>
            </a:extLst>
          </p:cNvPr>
          <p:cNvSpPr>
            <a:spLocks noGrp="1"/>
          </p:cNvSpPr>
          <p:nvPr>
            <p:ph type="pic" sz="quarter" idx="35"/>
          </p:nvPr>
        </p:nvSpPr>
        <p:spPr>
          <a:xfrm>
            <a:off x="10461600" y="3204496"/>
            <a:ext cx="3549600" cy="2160000"/>
          </a:xfrm>
          <a:noFill/>
        </p:spPr>
        <p:txBody>
          <a:bodyPr/>
          <a:lstStyle>
            <a:lvl1pPr marL="0" indent="0">
              <a:buNone/>
              <a:defRPr>
                <a:noFill/>
              </a:defRPr>
            </a:lvl1pPr>
          </a:lstStyle>
          <a:p>
            <a:r>
              <a:rPr lang="en-US"/>
              <a:t>Click icon to add picture</a:t>
            </a:r>
            <a:endParaRPr lang="en-PT"/>
          </a:p>
        </p:txBody>
      </p:sp>
      <p:sp>
        <p:nvSpPr>
          <p:cNvPr id="23" name="Picture Placeholder 2">
            <a:extLst>
              <a:ext uri="{FF2B5EF4-FFF2-40B4-BE49-F238E27FC236}">
                <a16:creationId xmlns:a16="http://schemas.microsoft.com/office/drawing/2014/main" id="{5E21C6BE-5AD4-7244-BF35-C884C3F9573C}"/>
              </a:ext>
            </a:extLst>
          </p:cNvPr>
          <p:cNvSpPr>
            <a:spLocks noGrp="1"/>
          </p:cNvSpPr>
          <p:nvPr>
            <p:ph type="pic" sz="quarter" idx="36"/>
          </p:nvPr>
        </p:nvSpPr>
        <p:spPr>
          <a:xfrm>
            <a:off x="10461600" y="6026400"/>
            <a:ext cx="3549600" cy="2160000"/>
          </a:xfrm>
          <a:noFill/>
        </p:spPr>
        <p:txBody>
          <a:bodyPr/>
          <a:lstStyle>
            <a:lvl1pPr marL="0" indent="0">
              <a:buNone/>
              <a:defRPr>
                <a:noFill/>
              </a:defRPr>
            </a:lvl1pPr>
          </a:lstStyle>
          <a:p>
            <a:r>
              <a:rPr lang="en-US"/>
              <a:t>Click icon to add picture</a:t>
            </a:r>
            <a:endParaRPr lang="en-PT"/>
          </a:p>
        </p:txBody>
      </p:sp>
      <p:sp>
        <p:nvSpPr>
          <p:cNvPr id="24" name="Picture Placeholder 2">
            <a:extLst>
              <a:ext uri="{FF2B5EF4-FFF2-40B4-BE49-F238E27FC236}">
                <a16:creationId xmlns:a16="http://schemas.microsoft.com/office/drawing/2014/main" id="{BFA7371F-28F3-F14B-89D0-39E7B6AF632E}"/>
              </a:ext>
            </a:extLst>
          </p:cNvPr>
          <p:cNvSpPr>
            <a:spLocks noGrp="1"/>
          </p:cNvSpPr>
          <p:nvPr>
            <p:ph type="pic" sz="quarter" idx="37"/>
          </p:nvPr>
        </p:nvSpPr>
        <p:spPr>
          <a:xfrm>
            <a:off x="10461600" y="8762400"/>
            <a:ext cx="3549600" cy="2160000"/>
          </a:xfrm>
          <a:noFill/>
        </p:spPr>
        <p:txBody>
          <a:bodyPr/>
          <a:lstStyle>
            <a:lvl1pPr marL="0" indent="0">
              <a:buNone/>
              <a:defRPr>
                <a:noFill/>
              </a:defRPr>
            </a:lvl1pPr>
          </a:lstStyle>
          <a:p>
            <a:r>
              <a:rPr lang="en-US"/>
              <a:t>Click icon to add picture</a:t>
            </a:r>
            <a:endParaRPr lang="en-PT"/>
          </a:p>
        </p:txBody>
      </p:sp>
      <p:sp>
        <p:nvSpPr>
          <p:cNvPr id="27" name="Picture Placeholder 2">
            <a:extLst>
              <a:ext uri="{FF2B5EF4-FFF2-40B4-BE49-F238E27FC236}">
                <a16:creationId xmlns:a16="http://schemas.microsoft.com/office/drawing/2014/main" id="{E51D7EF8-DED9-BF4E-BD53-AED364A78AF7}"/>
              </a:ext>
            </a:extLst>
          </p:cNvPr>
          <p:cNvSpPr>
            <a:spLocks noGrp="1"/>
          </p:cNvSpPr>
          <p:nvPr>
            <p:ph type="pic" sz="quarter" idx="38"/>
          </p:nvPr>
        </p:nvSpPr>
        <p:spPr>
          <a:xfrm>
            <a:off x="14587200" y="3204496"/>
            <a:ext cx="3549600" cy="2160000"/>
          </a:xfrm>
          <a:noFill/>
        </p:spPr>
        <p:txBody>
          <a:bodyPr/>
          <a:lstStyle>
            <a:lvl1pPr marL="0" indent="0">
              <a:buNone/>
              <a:defRPr>
                <a:noFill/>
              </a:defRPr>
            </a:lvl1pPr>
          </a:lstStyle>
          <a:p>
            <a:r>
              <a:rPr lang="en-US"/>
              <a:t>Click icon to add picture</a:t>
            </a:r>
            <a:endParaRPr lang="en-PT"/>
          </a:p>
        </p:txBody>
      </p:sp>
      <p:sp>
        <p:nvSpPr>
          <p:cNvPr id="28" name="Picture Placeholder 2">
            <a:extLst>
              <a:ext uri="{FF2B5EF4-FFF2-40B4-BE49-F238E27FC236}">
                <a16:creationId xmlns:a16="http://schemas.microsoft.com/office/drawing/2014/main" id="{A19C3851-927A-854C-B3EC-5ADA1E7EAAF6}"/>
              </a:ext>
            </a:extLst>
          </p:cNvPr>
          <p:cNvSpPr>
            <a:spLocks noGrp="1"/>
          </p:cNvSpPr>
          <p:nvPr>
            <p:ph type="pic" sz="quarter" idx="39"/>
          </p:nvPr>
        </p:nvSpPr>
        <p:spPr>
          <a:xfrm>
            <a:off x="14587200" y="6026400"/>
            <a:ext cx="3549600" cy="2160000"/>
          </a:xfrm>
          <a:noFill/>
        </p:spPr>
        <p:txBody>
          <a:bodyPr/>
          <a:lstStyle>
            <a:lvl1pPr marL="0" indent="0">
              <a:buNone/>
              <a:defRPr>
                <a:noFill/>
              </a:defRPr>
            </a:lvl1pPr>
          </a:lstStyle>
          <a:p>
            <a:r>
              <a:rPr lang="en-US"/>
              <a:t>Click icon to add picture</a:t>
            </a:r>
            <a:endParaRPr lang="en-PT"/>
          </a:p>
        </p:txBody>
      </p:sp>
      <p:sp>
        <p:nvSpPr>
          <p:cNvPr id="29" name="Picture Placeholder 2">
            <a:extLst>
              <a:ext uri="{FF2B5EF4-FFF2-40B4-BE49-F238E27FC236}">
                <a16:creationId xmlns:a16="http://schemas.microsoft.com/office/drawing/2014/main" id="{BCAE21E1-E113-BA43-B745-A638C90BFE65}"/>
              </a:ext>
            </a:extLst>
          </p:cNvPr>
          <p:cNvSpPr>
            <a:spLocks noGrp="1"/>
          </p:cNvSpPr>
          <p:nvPr>
            <p:ph type="pic" sz="quarter" idx="40"/>
          </p:nvPr>
        </p:nvSpPr>
        <p:spPr>
          <a:xfrm>
            <a:off x="14587200" y="8762400"/>
            <a:ext cx="3549600" cy="2160000"/>
          </a:xfrm>
          <a:noFill/>
        </p:spPr>
        <p:txBody>
          <a:bodyPr/>
          <a:lstStyle>
            <a:lvl1pPr marL="0" indent="0">
              <a:buNone/>
              <a:defRPr>
                <a:noFill/>
              </a:defRPr>
            </a:lvl1pPr>
          </a:lstStyle>
          <a:p>
            <a:r>
              <a:rPr lang="en-US"/>
              <a:t>Click icon to add picture</a:t>
            </a:r>
            <a:endParaRPr lang="en-PT"/>
          </a:p>
        </p:txBody>
      </p:sp>
      <p:sp>
        <p:nvSpPr>
          <p:cNvPr id="30" name="Picture Placeholder 2">
            <a:extLst>
              <a:ext uri="{FF2B5EF4-FFF2-40B4-BE49-F238E27FC236}">
                <a16:creationId xmlns:a16="http://schemas.microsoft.com/office/drawing/2014/main" id="{D8C6B86C-014B-3043-9715-CC3F9E283AF2}"/>
              </a:ext>
            </a:extLst>
          </p:cNvPr>
          <p:cNvSpPr>
            <a:spLocks noGrp="1"/>
          </p:cNvSpPr>
          <p:nvPr>
            <p:ph type="pic" sz="quarter" idx="41"/>
          </p:nvPr>
        </p:nvSpPr>
        <p:spPr>
          <a:xfrm>
            <a:off x="18712800" y="3204496"/>
            <a:ext cx="3549600" cy="2160000"/>
          </a:xfrm>
          <a:noFill/>
        </p:spPr>
        <p:txBody>
          <a:bodyPr/>
          <a:lstStyle>
            <a:lvl1pPr marL="0" indent="0">
              <a:buNone/>
              <a:defRPr>
                <a:noFill/>
              </a:defRPr>
            </a:lvl1pPr>
          </a:lstStyle>
          <a:p>
            <a:r>
              <a:rPr lang="en-US"/>
              <a:t>Click icon to add picture</a:t>
            </a:r>
            <a:endParaRPr lang="en-PT"/>
          </a:p>
        </p:txBody>
      </p:sp>
      <p:sp>
        <p:nvSpPr>
          <p:cNvPr id="31" name="Picture Placeholder 2">
            <a:extLst>
              <a:ext uri="{FF2B5EF4-FFF2-40B4-BE49-F238E27FC236}">
                <a16:creationId xmlns:a16="http://schemas.microsoft.com/office/drawing/2014/main" id="{F7183DE3-B071-274A-A2F5-57F934506F2D}"/>
              </a:ext>
            </a:extLst>
          </p:cNvPr>
          <p:cNvSpPr>
            <a:spLocks noGrp="1"/>
          </p:cNvSpPr>
          <p:nvPr>
            <p:ph type="pic" sz="quarter" idx="42"/>
          </p:nvPr>
        </p:nvSpPr>
        <p:spPr>
          <a:xfrm>
            <a:off x="18712800" y="6026400"/>
            <a:ext cx="3549600" cy="2160000"/>
          </a:xfrm>
          <a:noFill/>
        </p:spPr>
        <p:txBody>
          <a:bodyPr/>
          <a:lstStyle>
            <a:lvl1pPr marL="0" indent="0">
              <a:buNone/>
              <a:defRPr>
                <a:noFill/>
              </a:defRPr>
            </a:lvl1pPr>
          </a:lstStyle>
          <a:p>
            <a:r>
              <a:rPr lang="en-US"/>
              <a:t>Click icon to add picture</a:t>
            </a:r>
            <a:endParaRPr lang="en-PT"/>
          </a:p>
        </p:txBody>
      </p:sp>
      <p:sp>
        <p:nvSpPr>
          <p:cNvPr id="35" name="Picture Placeholder 2">
            <a:extLst>
              <a:ext uri="{FF2B5EF4-FFF2-40B4-BE49-F238E27FC236}">
                <a16:creationId xmlns:a16="http://schemas.microsoft.com/office/drawing/2014/main" id="{3BEE0D5A-078A-8A4B-AAD7-D15A9AAD3067}"/>
              </a:ext>
            </a:extLst>
          </p:cNvPr>
          <p:cNvSpPr>
            <a:spLocks noGrp="1"/>
          </p:cNvSpPr>
          <p:nvPr>
            <p:ph type="pic" sz="quarter" idx="43"/>
          </p:nvPr>
        </p:nvSpPr>
        <p:spPr>
          <a:xfrm>
            <a:off x="18712800" y="8762400"/>
            <a:ext cx="3549600" cy="2160000"/>
          </a:xfrm>
          <a:noFill/>
        </p:spPr>
        <p:txBody>
          <a:bodyPr/>
          <a:lstStyle>
            <a:lvl1pPr marL="0" indent="0">
              <a:buNone/>
              <a:defRPr>
                <a:noFill/>
              </a:defRPr>
            </a:lvl1pPr>
          </a:lstStyle>
          <a:p>
            <a:r>
              <a:rPr lang="en-US"/>
              <a:t>Click icon to add picture</a:t>
            </a:r>
            <a:endParaRPr lang="en-PT"/>
          </a:p>
        </p:txBody>
      </p:sp>
      <p:sp>
        <p:nvSpPr>
          <p:cNvPr id="25" name="Text Placeholder 7">
            <a:extLst>
              <a:ext uri="{FF2B5EF4-FFF2-40B4-BE49-F238E27FC236}">
                <a16:creationId xmlns:a16="http://schemas.microsoft.com/office/drawing/2014/main" id="{DB84B0BB-4B93-1844-8C01-F6E85DE00993}"/>
              </a:ext>
            </a:extLst>
          </p:cNvPr>
          <p:cNvSpPr>
            <a:spLocks noGrp="1"/>
          </p:cNvSpPr>
          <p:nvPr>
            <p:ph type="body" sz="quarter" idx="10" hasCustomPrompt="1"/>
          </p:nvPr>
        </p:nvSpPr>
        <p:spPr>
          <a:xfrm>
            <a:off x="1278771" y="11753031"/>
            <a:ext cx="21708002" cy="996950"/>
          </a:xfrm>
        </p:spPr>
        <p:txBody>
          <a:bodyPr anchor="ctr">
            <a:normAutofit/>
          </a:bodyPr>
          <a:lstStyle>
            <a:lvl1pPr marL="0" indent="0">
              <a:buNone/>
              <a:defRPr sz="2000" b="0" i="0">
                <a:solidFill>
                  <a:schemeClr val="bg2"/>
                </a:solidFill>
                <a:latin typeface="Equip Extended Light" panose="02000503000000020004" pitchFamily="2" charset="77"/>
              </a:defRPr>
            </a:lvl1pPr>
          </a:lstStyle>
          <a:p>
            <a:pPr lvl="0"/>
            <a:r>
              <a:rPr lang="en-GB"/>
              <a:t>Edit Footnote</a:t>
            </a:r>
          </a:p>
        </p:txBody>
      </p:sp>
      <p:sp>
        <p:nvSpPr>
          <p:cNvPr id="26" name="Title 1">
            <a:extLst>
              <a:ext uri="{FF2B5EF4-FFF2-40B4-BE49-F238E27FC236}">
                <a16:creationId xmlns:a16="http://schemas.microsoft.com/office/drawing/2014/main" id="{3F551236-9B9E-EF42-A11C-481BEA029EA7}"/>
              </a:ext>
            </a:extLst>
          </p:cNvPr>
          <p:cNvSpPr>
            <a:spLocks noGrp="1"/>
          </p:cNvSpPr>
          <p:nvPr>
            <p:ph type="title" hasCustomPrompt="1"/>
          </p:nvPr>
        </p:nvSpPr>
        <p:spPr>
          <a:xfrm>
            <a:off x="1252796" y="962251"/>
            <a:ext cx="14400000" cy="857533"/>
          </a:xfrm>
          <a:prstGeom prst="rect">
            <a:avLst/>
          </a:prstGeom>
        </p:spPr>
        <p:txBody>
          <a:bodyPr tIns="72000" anchor="t">
            <a:spAutoFit/>
          </a:bodyPr>
          <a:lstStyle>
            <a:lvl1pPr>
              <a:lnSpc>
                <a:spcPct val="100000"/>
              </a:lnSpc>
              <a:defRPr sz="4800" b="1" i="0">
                <a:solidFill>
                  <a:schemeClr val="tx2"/>
                </a:solidFill>
                <a:latin typeface="Equip Extended" panose="02000503030000020004" pitchFamily="2" charset="77"/>
              </a:defRPr>
            </a:lvl1pPr>
          </a:lstStyle>
          <a:p>
            <a:r>
              <a:rPr lang="en-GB"/>
              <a:t>Edit title</a:t>
            </a:r>
            <a:endParaRPr lang="en-PT"/>
          </a:p>
        </p:txBody>
      </p:sp>
      <p:sp>
        <p:nvSpPr>
          <p:cNvPr id="32" name="Text Placeholder 7">
            <a:extLst>
              <a:ext uri="{FF2B5EF4-FFF2-40B4-BE49-F238E27FC236}">
                <a16:creationId xmlns:a16="http://schemas.microsoft.com/office/drawing/2014/main" id="{CBDED97A-72E2-844C-A937-FB2BD44BD031}"/>
              </a:ext>
            </a:extLst>
          </p:cNvPr>
          <p:cNvSpPr>
            <a:spLocks noGrp="1"/>
          </p:cNvSpPr>
          <p:nvPr>
            <p:ph type="body" sz="quarter" idx="29" hasCustomPrompt="1"/>
          </p:nvPr>
        </p:nvSpPr>
        <p:spPr>
          <a:xfrm>
            <a:off x="1252802" y="1860377"/>
            <a:ext cx="14400000" cy="611312"/>
          </a:xfrm>
          <a:prstGeom prst="rect">
            <a:avLst/>
          </a:prstGeom>
        </p:spPr>
        <p:txBody>
          <a:bodyPr wrap="square" tIns="72000" anchor="t">
            <a:spAutoFit/>
          </a:bodyPr>
          <a:lstStyle>
            <a:lvl1pPr marL="0" indent="0">
              <a:lnSpc>
                <a:spcPct val="100000"/>
              </a:lnSpc>
              <a:buNone/>
              <a:defRPr sz="3200" b="0" i="0">
                <a:solidFill>
                  <a:schemeClr val="tx2"/>
                </a:solidFill>
                <a:latin typeface="Equip Extended Light" panose="02000503000000020004" pitchFamily="2" charset="77"/>
              </a:defRPr>
            </a:lvl1pPr>
          </a:lstStyle>
          <a:p>
            <a:pPr lvl="0"/>
            <a:r>
              <a:rPr lang="en-GB"/>
              <a:t>Edit subtitle</a:t>
            </a:r>
          </a:p>
        </p:txBody>
      </p:sp>
    </p:spTree>
    <p:extLst>
      <p:ext uri="{BB962C8B-B14F-4D97-AF65-F5344CB8AC3E}">
        <p14:creationId xmlns:p14="http://schemas.microsoft.com/office/powerpoint/2010/main" val="3537241976"/>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9_2_Grid 10 Logo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1" y="8482520"/>
            <a:ext cx="6371378" cy="523348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1607201" y="759806"/>
            <a:ext cx="1627198" cy="1430156"/>
          </a:xfrm>
          <a:prstGeom prst="rect">
            <a:avLst/>
          </a:prstGeom>
        </p:spPr>
      </p:pic>
      <p:sp>
        <p:nvSpPr>
          <p:cNvPr id="3" name="Picture Placeholder 2">
            <a:extLst>
              <a:ext uri="{FF2B5EF4-FFF2-40B4-BE49-F238E27FC236}">
                <a16:creationId xmlns:a16="http://schemas.microsoft.com/office/drawing/2014/main" id="{FD3A5CC7-D75C-D440-A8AD-DE20599ED69B}"/>
              </a:ext>
            </a:extLst>
          </p:cNvPr>
          <p:cNvSpPr>
            <a:spLocks noGrp="1"/>
          </p:cNvSpPr>
          <p:nvPr>
            <p:ph type="pic" sz="quarter" idx="11"/>
          </p:nvPr>
        </p:nvSpPr>
        <p:spPr>
          <a:xfrm>
            <a:off x="2159996" y="4610910"/>
            <a:ext cx="3549600" cy="2160000"/>
          </a:xfrm>
          <a:noFill/>
        </p:spPr>
        <p:txBody>
          <a:bodyPr/>
          <a:lstStyle>
            <a:lvl1pPr marL="0" indent="0">
              <a:buNone/>
              <a:defRPr>
                <a:noFill/>
              </a:defRPr>
            </a:lvl1pPr>
          </a:lstStyle>
          <a:p>
            <a:r>
              <a:rPr lang="en-US"/>
              <a:t>Click icon to add picture</a:t>
            </a:r>
            <a:endParaRPr lang="en-PT"/>
          </a:p>
        </p:txBody>
      </p:sp>
      <p:sp>
        <p:nvSpPr>
          <p:cNvPr id="16" name="Picture Placeholder 2">
            <a:extLst>
              <a:ext uri="{FF2B5EF4-FFF2-40B4-BE49-F238E27FC236}">
                <a16:creationId xmlns:a16="http://schemas.microsoft.com/office/drawing/2014/main" id="{831B92B8-57A0-F045-B5AF-3A0E0ADDDCF9}"/>
              </a:ext>
            </a:extLst>
          </p:cNvPr>
          <p:cNvSpPr>
            <a:spLocks noGrp="1"/>
          </p:cNvSpPr>
          <p:nvPr>
            <p:ph type="pic" sz="quarter" idx="30"/>
          </p:nvPr>
        </p:nvSpPr>
        <p:spPr>
          <a:xfrm>
            <a:off x="2159996" y="7432814"/>
            <a:ext cx="3549600" cy="2160000"/>
          </a:xfrm>
          <a:noFill/>
        </p:spPr>
        <p:txBody>
          <a:bodyPr/>
          <a:lstStyle>
            <a:lvl1pPr marL="0" indent="0">
              <a:buNone/>
              <a:defRPr>
                <a:noFill/>
              </a:defRPr>
            </a:lvl1pPr>
          </a:lstStyle>
          <a:p>
            <a:r>
              <a:rPr lang="en-US"/>
              <a:t>Click icon to add picture</a:t>
            </a:r>
            <a:endParaRPr lang="en-PT"/>
          </a:p>
        </p:txBody>
      </p:sp>
      <p:sp>
        <p:nvSpPr>
          <p:cNvPr id="19" name="Picture Placeholder 2">
            <a:extLst>
              <a:ext uri="{FF2B5EF4-FFF2-40B4-BE49-F238E27FC236}">
                <a16:creationId xmlns:a16="http://schemas.microsoft.com/office/drawing/2014/main" id="{4C97D981-5ED7-D74C-B577-C52D703DA70F}"/>
              </a:ext>
            </a:extLst>
          </p:cNvPr>
          <p:cNvSpPr>
            <a:spLocks noGrp="1"/>
          </p:cNvSpPr>
          <p:nvPr>
            <p:ph type="pic" sz="quarter" idx="32"/>
          </p:nvPr>
        </p:nvSpPr>
        <p:spPr>
          <a:xfrm>
            <a:off x="6285600" y="4610910"/>
            <a:ext cx="3549600" cy="2160000"/>
          </a:xfrm>
          <a:noFill/>
        </p:spPr>
        <p:txBody>
          <a:bodyPr/>
          <a:lstStyle>
            <a:lvl1pPr marL="0" indent="0">
              <a:buNone/>
              <a:defRPr>
                <a:noFill/>
              </a:defRPr>
            </a:lvl1pPr>
          </a:lstStyle>
          <a:p>
            <a:r>
              <a:rPr lang="en-US"/>
              <a:t>Click icon to add picture</a:t>
            </a:r>
            <a:endParaRPr lang="en-PT"/>
          </a:p>
        </p:txBody>
      </p:sp>
      <p:sp>
        <p:nvSpPr>
          <p:cNvPr id="20" name="Picture Placeholder 2">
            <a:extLst>
              <a:ext uri="{FF2B5EF4-FFF2-40B4-BE49-F238E27FC236}">
                <a16:creationId xmlns:a16="http://schemas.microsoft.com/office/drawing/2014/main" id="{98BD8D0D-DD4A-7544-A18D-4BCED2CED9DA}"/>
              </a:ext>
            </a:extLst>
          </p:cNvPr>
          <p:cNvSpPr>
            <a:spLocks noGrp="1"/>
          </p:cNvSpPr>
          <p:nvPr>
            <p:ph type="pic" sz="quarter" idx="33"/>
          </p:nvPr>
        </p:nvSpPr>
        <p:spPr>
          <a:xfrm>
            <a:off x="6285600" y="7432814"/>
            <a:ext cx="3549600" cy="2160000"/>
          </a:xfrm>
          <a:noFill/>
        </p:spPr>
        <p:txBody>
          <a:bodyPr/>
          <a:lstStyle>
            <a:lvl1pPr marL="0" indent="0">
              <a:buNone/>
              <a:defRPr>
                <a:noFill/>
              </a:defRPr>
            </a:lvl1pPr>
          </a:lstStyle>
          <a:p>
            <a:r>
              <a:rPr lang="en-US"/>
              <a:t>Click icon to add picture</a:t>
            </a:r>
            <a:endParaRPr lang="en-PT"/>
          </a:p>
        </p:txBody>
      </p:sp>
      <p:sp>
        <p:nvSpPr>
          <p:cNvPr id="22" name="Picture Placeholder 2">
            <a:extLst>
              <a:ext uri="{FF2B5EF4-FFF2-40B4-BE49-F238E27FC236}">
                <a16:creationId xmlns:a16="http://schemas.microsoft.com/office/drawing/2014/main" id="{E051EBB6-B820-7D4D-A9EE-45232BAE6091}"/>
              </a:ext>
            </a:extLst>
          </p:cNvPr>
          <p:cNvSpPr>
            <a:spLocks noGrp="1"/>
          </p:cNvSpPr>
          <p:nvPr>
            <p:ph type="pic" sz="quarter" idx="35"/>
          </p:nvPr>
        </p:nvSpPr>
        <p:spPr>
          <a:xfrm>
            <a:off x="10461600" y="4610910"/>
            <a:ext cx="3549600" cy="2160000"/>
          </a:xfrm>
          <a:noFill/>
        </p:spPr>
        <p:txBody>
          <a:bodyPr/>
          <a:lstStyle>
            <a:lvl1pPr marL="0" indent="0">
              <a:buNone/>
              <a:defRPr>
                <a:noFill/>
              </a:defRPr>
            </a:lvl1pPr>
          </a:lstStyle>
          <a:p>
            <a:r>
              <a:rPr lang="en-US"/>
              <a:t>Click icon to add picture</a:t>
            </a:r>
            <a:endParaRPr lang="en-PT"/>
          </a:p>
        </p:txBody>
      </p:sp>
      <p:sp>
        <p:nvSpPr>
          <p:cNvPr id="23" name="Picture Placeholder 2">
            <a:extLst>
              <a:ext uri="{FF2B5EF4-FFF2-40B4-BE49-F238E27FC236}">
                <a16:creationId xmlns:a16="http://schemas.microsoft.com/office/drawing/2014/main" id="{5E21C6BE-5AD4-7244-BF35-C884C3F9573C}"/>
              </a:ext>
            </a:extLst>
          </p:cNvPr>
          <p:cNvSpPr>
            <a:spLocks noGrp="1"/>
          </p:cNvSpPr>
          <p:nvPr>
            <p:ph type="pic" sz="quarter" idx="36"/>
          </p:nvPr>
        </p:nvSpPr>
        <p:spPr>
          <a:xfrm>
            <a:off x="10461600" y="7432814"/>
            <a:ext cx="3549600" cy="2160000"/>
          </a:xfrm>
          <a:noFill/>
        </p:spPr>
        <p:txBody>
          <a:bodyPr/>
          <a:lstStyle>
            <a:lvl1pPr marL="0" indent="0">
              <a:buNone/>
              <a:defRPr>
                <a:noFill/>
              </a:defRPr>
            </a:lvl1pPr>
          </a:lstStyle>
          <a:p>
            <a:r>
              <a:rPr lang="en-US"/>
              <a:t>Click icon to add picture</a:t>
            </a:r>
            <a:endParaRPr lang="en-PT"/>
          </a:p>
        </p:txBody>
      </p:sp>
      <p:sp>
        <p:nvSpPr>
          <p:cNvPr id="27" name="Picture Placeholder 2">
            <a:extLst>
              <a:ext uri="{FF2B5EF4-FFF2-40B4-BE49-F238E27FC236}">
                <a16:creationId xmlns:a16="http://schemas.microsoft.com/office/drawing/2014/main" id="{E51D7EF8-DED9-BF4E-BD53-AED364A78AF7}"/>
              </a:ext>
            </a:extLst>
          </p:cNvPr>
          <p:cNvSpPr>
            <a:spLocks noGrp="1"/>
          </p:cNvSpPr>
          <p:nvPr>
            <p:ph type="pic" sz="quarter" idx="38"/>
          </p:nvPr>
        </p:nvSpPr>
        <p:spPr>
          <a:xfrm>
            <a:off x="14587200" y="4610910"/>
            <a:ext cx="3549600" cy="2160000"/>
          </a:xfrm>
          <a:noFill/>
        </p:spPr>
        <p:txBody>
          <a:bodyPr/>
          <a:lstStyle>
            <a:lvl1pPr marL="0" indent="0">
              <a:buNone/>
              <a:defRPr>
                <a:noFill/>
              </a:defRPr>
            </a:lvl1pPr>
          </a:lstStyle>
          <a:p>
            <a:r>
              <a:rPr lang="en-US"/>
              <a:t>Click icon to add picture</a:t>
            </a:r>
            <a:endParaRPr lang="en-PT"/>
          </a:p>
        </p:txBody>
      </p:sp>
      <p:sp>
        <p:nvSpPr>
          <p:cNvPr id="28" name="Picture Placeholder 2">
            <a:extLst>
              <a:ext uri="{FF2B5EF4-FFF2-40B4-BE49-F238E27FC236}">
                <a16:creationId xmlns:a16="http://schemas.microsoft.com/office/drawing/2014/main" id="{A19C3851-927A-854C-B3EC-5ADA1E7EAAF6}"/>
              </a:ext>
            </a:extLst>
          </p:cNvPr>
          <p:cNvSpPr>
            <a:spLocks noGrp="1"/>
          </p:cNvSpPr>
          <p:nvPr>
            <p:ph type="pic" sz="quarter" idx="39"/>
          </p:nvPr>
        </p:nvSpPr>
        <p:spPr>
          <a:xfrm>
            <a:off x="14587200" y="7432814"/>
            <a:ext cx="3549600" cy="2160000"/>
          </a:xfrm>
          <a:noFill/>
        </p:spPr>
        <p:txBody>
          <a:bodyPr/>
          <a:lstStyle>
            <a:lvl1pPr marL="0" indent="0">
              <a:buNone/>
              <a:defRPr>
                <a:noFill/>
              </a:defRPr>
            </a:lvl1pPr>
          </a:lstStyle>
          <a:p>
            <a:r>
              <a:rPr lang="en-US"/>
              <a:t>Click icon to add picture</a:t>
            </a:r>
            <a:endParaRPr lang="en-PT"/>
          </a:p>
        </p:txBody>
      </p:sp>
      <p:sp>
        <p:nvSpPr>
          <p:cNvPr id="30" name="Picture Placeholder 2">
            <a:extLst>
              <a:ext uri="{FF2B5EF4-FFF2-40B4-BE49-F238E27FC236}">
                <a16:creationId xmlns:a16="http://schemas.microsoft.com/office/drawing/2014/main" id="{D8C6B86C-014B-3043-9715-CC3F9E283AF2}"/>
              </a:ext>
            </a:extLst>
          </p:cNvPr>
          <p:cNvSpPr>
            <a:spLocks noGrp="1"/>
          </p:cNvSpPr>
          <p:nvPr>
            <p:ph type="pic" sz="quarter" idx="41"/>
          </p:nvPr>
        </p:nvSpPr>
        <p:spPr>
          <a:xfrm>
            <a:off x="18712800" y="4610910"/>
            <a:ext cx="3549600" cy="2160000"/>
          </a:xfrm>
          <a:noFill/>
        </p:spPr>
        <p:txBody>
          <a:bodyPr/>
          <a:lstStyle>
            <a:lvl1pPr marL="0" indent="0">
              <a:buNone/>
              <a:defRPr>
                <a:noFill/>
              </a:defRPr>
            </a:lvl1pPr>
          </a:lstStyle>
          <a:p>
            <a:r>
              <a:rPr lang="en-US"/>
              <a:t>Click icon to add picture</a:t>
            </a:r>
            <a:endParaRPr lang="en-PT"/>
          </a:p>
        </p:txBody>
      </p:sp>
      <p:sp>
        <p:nvSpPr>
          <p:cNvPr id="31" name="Picture Placeholder 2">
            <a:extLst>
              <a:ext uri="{FF2B5EF4-FFF2-40B4-BE49-F238E27FC236}">
                <a16:creationId xmlns:a16="http://schemas.microsoft.com/office/drawing/2014/main" id="{F7183DE3-B071-274A-A2F5-57F934506F2D}"/>
              </a:ext>
            </a:extLst>
          </p:cNvPr>
          <p:cNvSpPr>
            <a:spLocks noGrp="1"/>
          </p:cNvSpPr>
          <p:nvPr>
            <p:ph type="pic" sz="quarter" idx="42"/>
          </p:nvPr>
        </p:nvSpPr>
        <p:spPr>
          <a:xfrm>
            <a:off x="18712800" y="7432814"/>
            <a:ext cx="3549600" cy="2160000"/>
          </a:xfrm>
          <a:noFill/>
        </p:spPr>
        <p:txBody>
          <a:bodyPr/>
          <a:lstStyle>
            <a:lvl1pPr marL="0" indent="0">
              <a:buNone/>
              <a:defRPr>
                <a:noFill/>
              </a:defRPr>
            </a:lvl1pPr>
          </a:lstStyle>
          <a:p>
            <a:r>
              <a:rPr lang="en-US"/>
              <a:t>Click icon to add picture</a:t>
            </a:r>
            <a:endParaRPr lang="en-PT"/>
          </a:p>
        </p:txBody>
      </p:sp>
      <p:sp>
        <p:nvSpPr>
          <p:cNvPr id="17" name="Text Placeholder 7">
            <a:extLst>
              <a:ext uri="{FF2B5EF4-FFF2-40B4-BE49-F238E27FC236}">
                <a16:creationId xmlns:a16="http://schemas.microsoft.com/office/drawing/2014/main" id="{206B3D9C-0952-C948-9725-FA76A981C06A}"/>
              </a:ext>
            </a:extLst>
          </p:cNvPr>
          <p:cNvSpPr>
            <a:spLocks noGrp="1"/>
          </p:cNvSpPr>
          <p:nvPr>
            <p:ph type="body" sz="quarter" idx="10" hasCustomPrompt="1"/>
          </p:nvPr>
        </p:nvSpPr>
        <p:spPr>
          <a:xfrm>
            <a:off x="1278771" y="11753031"/>
            <a:ext cx="21708002" cy="996950"/>
          </a:xfrm>
        </p:spPr>
        <p:txBody>
          <a:bodyPr anchor="ctr">
            <a:normAutofit/>
          </a:bodyPr>
          <a:lstStyle>
            <a:lvl1pPr marL="0" indent="0">
              <a:buNone/>
              <a:defRPr sz="2000" b="0" i="0">
                <a:solidFill>
                  <a:schemeClr val="bg2"/>
                </a:solidFill>
                <a:latin typeface="Equip Extended Light" panose="02000503000000020004" pitchFamily="2" charset="77"/>
              </a:defRPr>
            </a:lvl1pPr>
          </a:lstStyle>
          <a:p>
            <a:pPr lvl="0"/>
            <a:r>
              <a:rPr lang="en-GB"/>
              <a:t>Edit Footnote</a:t>
            </a:r>
          </a:p>
        </p:txBody>
      </p:sp>
      <p:sp>
        <p:nvSpPr>
          <p:cNvPr id="18" name="Title 1">
            <a:extLst>
              <a:ext uri="{FF2B5EF4-FFF2-40B4-BE49-F238E27FC236}">
                <a16:creationId xmlns:a16="http://schemas.microsoft.com/office/drawing/2014/main" id="{EB07C7CA-8E4F-FD43-97AE-99C176346886}"/>
              </a:ext>
            </a:extLst>
          </p:cNvPr>
          <p:cNvSpPr>
            <a:spLocks noGrp="1"/>
          </p:cNvSpPr>
          <p:nvPr>
            <p:ph type="title" hasCustomPrompt="1"/>
          </p:nvPr>
        </p:nvSpPr>
        <p:spPr>
          <a:xfrm>
            <a:off x="1252796" y="962251"/>
            <a:ext cx="14400000" cy="857533"/>
          </a:xfrm>
          <a:prstGeom prst="rect">
            <a:avLst/>
          </a:prstGeom>
        </p:spPr>
        <p:txBody>
          <a:bodyPr tIns="72000" anchor="t">
            <a:spAutoFit/>
          </a:bodyPr>
          <a:lstStyle>
            <a:lvl1pPr>
              <a:lnSpc>
                <a:spcPct val="100000"/>
              </a:lnSpc>
              <a:defRPr sz="4800" b="1" i="0">
                <a:solidFill>
                  <a:schemeClr val="tx2"/>
                </a:solidFill>
                <a:latin typeface="Equip Extended" panose="02000503030000020004" pitchFamily="2" charset="77"/>
              </a:defRPr>
            </a:lvl1pPr>
          </a:lstStyle>
          <a:p>
            <a:r>
              <a:rPr lang="en-GB"/>
              <a:t>Edit title</a:t>
            </a:r>
            <a:endParaRPr lang="en-PT"/>
          </a:p>
        </p:txBody>
      </p:sp>
      <p:sp>
        <p:nvSpPr>
          <p:cNvPr id="21" name="Text Placeholder 7">
            <a:extLst>
              <a:ext uri="{FF2B5EF4-FFF2-40B4-BE49-F238E27FC236}">
                <a16:creationId xmlns:a16="http://schemas.microsoft.com/office/drawing/2014/main" id="{F5A48B05-6F92-B540-9AE6-40E9E299739B}"/>
              </a:ext>
            </a:extLst>
          </p:cNvPr>
          <p:cNvSpPr>
            <a:spLocks noGrp="1"/>
          </p:cNvSpPr>
          <p:nvPr>
            <p:ph type="body" sz="quarter" idx="29" hasCustomPrompt="1"/>
          </p:nvPr>
        </p:nvSpPr>
        <p:spPr>
          <a:xfrm>
            <a:off x="1252802" y="1860377"/>
            <a:ext cx="14400000" cy="611312"/>
          </a:xfrm>
          <a:prstGeom prst="rect">
            <a:avLst/>
          </a:prstGeom>
        </p:spPr>
        <p:txBody>
          <a:bodyPr wrap="square" tIns="72000" anchor="t">
            <a:spAutoFit/>
          </a:bodyPr>
          <a:lstStyle>
            <a:lvl1pPr marL="0" indent="0">
              <a:lnSpc>
                <a:spcPct val="100000"/>
              </a:lnSpc>
              <a:buNone/>
              <a:defRPr sz="3200" b="0" i="0">
                <a:solidFill>
                  <a:schemeClr val="tx2"/>
                </a:solidFill>
                <a:latin typeface="Equip Extended Light" panose="02000503000000020004" pitchFamily="2" charset="77"/>
              </a:defRPr>
            </a:lvl1pPr>
          </a:lstStyle>
          <a:p>
            <a:pPr lvl="0"/>
            <a:r>
              <a:rPr lang="en-GB"/>
              <a:t>Edit subtitle</a:t>
            </a:r>
          </a:p>
        </p:txBody>
      </p:sp>
    </p:spTree>
    <p:extLst>
      <p:ext uri="{BB962C8B-B14F-4D97-AF65-F5344CB8AC3E}">
        <p14:creationId xmlns:p14="http://schemas.microsoft.com/office/powerpoint/2010/main" val="838316984"/>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9_3_Grid 8 Logo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1" y="8482520"/>
            <a:ext cx="6371378" cy="5233480"/>
          </a:xfrm>
          <a:prstGeom prst="rect">
            <a:avLst/>
          </a:prstGeom>
          <a:ln w="12700">
            <a:miter lim="400000"/>
          </a:ln>
        </p:spPr>
      </p:pic>
      <p:sp>
        <p:nvSpPr>
          <p:cNvPr id="21" name="Picture Placeholder 2">
            <a:extLst>
              <a:ext uri="{FF2B5EF4-FFF2-40B4-BE49-F238E27FC236}">
                <a16:creationId xmlns:a16="http://schemas.microsoft.com/office/drawing/2014/main" id="{2FD74483-D57A-ED4E-81B9-FE63F6122A80}"/>
              </a:ext>
            </a:extLst>
          </p:cNvPr>
          <p:cNvSpPr>
            <a:spLocks noGrp="1"/>
          </p:cNvSpPr>
          <p:nvPr>
            <p:ph type="pic" sz="quarter" idx="40"/>
          </p:nvPr>
        </p:nvSpPr>
        <p:spPr>
          <a:xfrm>
            <a:off x="2159996" y="7432814"/>
            <a:ext cx="4579200" cy="2160000"/>
          </a:xfrm>
          <a:noFill/>
        </p:spPr>
        <p:txBody>
          <a:bodyPr/>
          <a:lstStyle>
            <a:lvl1pPr marL="0" indent="0">
              <a:buNone/>
              <a:defRPr>
                <a:noFill/>
              </a:defRPr>
            </a:lvl1pPr>
          </a:lstStyle>
          <a:p>
            <a:r>
              <a:rPr lang="en-US"/>
              <a:t>Click icon to add picture</a:t>
            </a:r>
            <a:endParaRPr lang="en-PT"/>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1607201" y="759806"/>
            <a:ext cx="1627198" cy="1430156"/>
          </a:xfrm>
          <a:prstGeom prst="rect">
            <a:avLst/>
          </a:prstGeom>
        </p:spPr>
      </p:pic>
      <p:sp>
        <p:nvSpPr>
          <p:cNvPr id="3" name="Picture Placeholder 2">
            <a:extLst>
              <a:ext uri="{FF2B5EF4-FFF2-40B4-BE49-F238E27FC236}">
                <a16:creationId xmlns:a16="http://schemas.microsoft.com/office/drawing/2014/main" id="{FD3A5CC7-D75C-D440-A8AD-DE20599ED69B}"/>
              </a:ext>
            </a:extLst>
          </p:cNvPr>
          <p:cNvSpPr>
            <a:spLocks noGrp="1"/>
          </p:cNvSpPr>
          <p:nvPr>
            <p:ph type="pic" sz="quarter" idx="11"/>
          </p:nvPr>
        </p:nvSpPr>
        <p:spPr>
          <a:xfrm>
            <a:off x="2159996" y="4610910"/>
            <a:ext cx="4579200" cy="2160000"/>
          </a:xfrm>
          <a:noFill/>
        </p:spPr>
        <p:txBody>
          <a:bodyPr/>
          <a:lstStyle>
            <a:lvl1pPr marL="0" indent="0">
              <a:buNone/>
              <a:defRPr>
                <a:noFill/>
              </a:defRPr>
            </a:lvl1pPr>
          </a:lstStyle>
          <a:p>
            <a:r>
              <a:rPr lang="en-US"/>
              <a:t>Click icon to add picture</a:t>
            </a:r>
            <a:endParaRPr lang="en-PT"/>
          </a:p>
        </p:txBody>
      </p:sp>
      <p:sp>
        <p:nvSpPr>
          <p:cNvPr id="19" name="Picture Placeholder 2">
            <a:extLst>
              <a:ext uri="{FF2B5EF4-FFF2-40B4-BE49-F238E27FC236}">
                <a16:creationId xmlns:a16="http://schemas.microsoft.com/office/drawing/2014/main" id="{4C97D981-5ED7-D74C-B577-C52D703DA70F}"/>
              </a:ext>
            </a:extLst>
          </p:cNvPr>
          <p:cNvSpPr>
            <a:spLocks noGrp="1"/>
          </p:cNvSpPr>
          <p:nvPr>
            <p:ph type="pic" sz="quarter" idx="32"/>
          </p:nvPr>
        </p:nvSpPr>
        <p:spPr>
          <a:xfrm>
            <a:off x="7332618" y="4610910"/>
            <a:ext cx="4579200" cy="2160000"/>
          </a:xfrm>
          <a:noFill/>
        </p:spPr>
        <p:txBody>
          <a:bodyPr/>
          <a:lstStyle>
            <a:lvl1pPr marL="0" indent="0">
              <a:buNone/>
              <a:defRPr>
                <a:noFill/>
              </a:defRPr>
            </a:lvl1pPr>
          </a:lstStyle>
          <a:p>
            <a:r>
              <a:rPr lang="en-US"/>
              <a:t>Click icon to add picture</a:t>
            </a:r>
            <a:endParaRPr lang="en-PT"/>
          </a:p>
        </p:txBody>
      </p:sp>
      <p:sp>
        <p:nvSpPr>
          <p:cNvPr id="22" name="Picture Placeholder 2">
            <a:extLst>
              <a:ext uri="{FF2B5EF4-FFF2-40B4-BE49-F238E27FC236}">
                <a16:creationId xmlns:a16="http://schemas.microsoft.com/office/drawing/2014/main" id="{E051EBB6-B820-7D4D-A9EE-45232BAE6091}"/>
              </a:ext>
            </a:extLst>
          </p:cNvPr>
          <p:cNvSpPr>
            <a:spLocks noGrp="1"/>
          </p:cNvSpPr>
          <p:nvPr>
            <p:ph type="pic" sz="quarter" idx="35"/>
          </p:nvPr>
        </p:nvSpPr>
        <p:spPr>
          <a:xfrm>
            <a:off x="12505236" y="4610910"/>
            <a:ext cx="4579200" cy="2160000"/>
          </a:xfrm>
          <a:noFill/>
        </p:spPr>
        <p:txBody>
          <a:bodyPr/>
          <a:lstStyle>
            <a:lvl1pPr marL="0" indent="0">
              <a:buNone/>
              <a:defRPr>
                <a:noFill/>
              </a:defRPr>
            </a:lvl1pPr>
          </a:lstStyle>
          <a:p>
            <a:r>
              <a:rPr lang="en-US"/>
              <a:t>Click icon to add picture</a:t>
            </a:r>
            <a:endParaRPr lang="en-PT"/>
          </a:p>
        </p:txBody>
      </p:sp>
      <p:sp>
        <p:nvSpPr>
          <p:cNvPr id="27" name="Picture Placeholder 2">
            <a:extLst>
              <a:ext uri="{FF2B5EF4-FFF2-40B4-BE49-F238E27FC236}">
                <a16:creationId xmlns:a16="http://schemas.microsoft.com/office/drawing/2014/main" id="{E51D7EF8-DED9-BF4E-BD53-AED364A78AF7}"/>
              </a:ext>
            </a:extLst>
          </p:cNvPr>
          <p:cNvSpPr>
            <a:spLocks noGrp="1"/>
          </p:cNvSpPr>
          <p:nvPr>
            <p:ph type="pic" sz="quarter" idx="38"/>
          </p:nvPr>
        </p:nvSpPr>
        <p:spPr>
          <a:xfrm>
            <a:off x="17683200" y="4610910"/>
            <a:ext cx="4579200" cy="2160000"/>
          </a:xfrm>
          <a:noFill/>
        </p:spPr>
        <p:txBody>
          <a:bodyPr/>
          <a:lstStyle>
            <a:lvl1pPr marL="0" indent="0">
              <a:buNone/>
              <a:defRPr>
                <a:noFill/>
              </a:defRPr>
            </a:lvl1pPr>
          </a:lstStyle>
          <a:p>
            <a:r>
              <a:rPr lang="en-US"/>
              <a:t>Click icon to add picture</a:t>
            </a:r>
            <a:endParaRPr lang="en-PT"/>
          </a:p>
        </p:txBody>
      </p:sp>
      <p:sp>
        <p:nvSpPr>
          <p:cNvPr id="24" name="Picture Placeholder 2">
            <a:extLst>
              <a:ext uri="{FF2B5EF4-FFF2-40B4-BE49-F238E27FC236}">
                <a16:creationId xmlns:a16="http://schemas.microsoft.com/office/drawing/2014/main" id="{2E285179-D040-0043-B89D-273B9236FE0E}"/>
              </a:ext>
            </a:extLst>
          </p:cNvPr>
          <p:cNvSpPr>
            <a:spLocks noGrp="1"/>
          </p:cNvSpPr>
          <p:nvPr>
            <p:ph type="pic" sz="quarter" idx="41"/>
          </p:nvPr>
        </p:nvSpPr>
        <p:spPr>
          <a:xfrm>
            <a:off x="7332618" y="7432814"/>
            <a:ext cx="4579200" cy="2160000"/>
          </a:xfrm>
          <a:noFill/>
        </p:spPr>
        <p:txBody>
          <a:bodyPr/>
          <a:lstStyle>
            <a:lvl1pPr marL="0" indent="0">
              <a:buNone/>
              <a:defRPr>
                <a:noFill/>
              </a:defRPr>
            </a:lvl1pPr>
          </a:lstStyle>
          <a:p>
            <a:r>
              <a:rPr lang="en-US"/>
              <a:t>Click icon to add picture</a:t>
            </a:r>
            <a:endParaRPr lang="en-PT"/>
          </a:p>
        </p:txBody>
      </p:sp>
      <p:sp>
        <p:nvSpPr>
          <p:cNvPr id="29" name="Picture Placeholder 2">
            <a:extLst>
              <a:ext uri="{FF2B5EF4-FFF2-40B4-BE49-F238E27FC236}">
                <a16:creationId xmlns:a16="http://schemas.microsoft.com/office/drawing/2014/main" id="{633611EE-9237-E744-9AFE-00AFFE0ECB06}"/>
              </a:ext>
            </a:extLst>
          </p:cNvPr>
          <p:cNvSpPr>
            <a:spLocks noGrp="1"/>
          </p:cNvSpPr>
          <p:nvPr>
            <p:ph type="pic" sz="quarter" idx="42"/>
          </p:nvPr>
        </p:nvSpPr>
        <p:spPr>
          <a:xfrm>
            <a:off x="12505236" y="7432814"/>
            <a:ext cx="4579200" cy="2160000"/>
          </a:xfrm>
          <a:noFill/>
        </p:spPr>
        <p:txBody>
          <a:bodyPr/>
          <a:lstStyle>
            <a:lvl1pPr marL="0" indent="0">
              <a:buNone/>
              <a:defRPr>
                <a:noFill/>
              </a:defRPr>
            </a:lvl1pPr>
          </a:lstStyle>
          <a:p>
            <a:r>
              <a:rPr lang="en-US"/>
              <a:t>Click icon to add picture</a:t>
            </a:r>
            <a:endParaRPr lang="en-PT"/>
          </a:p>
        </p:txBody>
      </p:sp>
      <p:sp>
        <p:nvSpPr>
          <p:cNvPr id="32" name="Picture Placeholder 2">
            <a:extLst>
              <a:ext uri="{FF2B5EF4-FFF2-40B4-BE49-F238E27FC236}">
                <a16:creationId xmlns:a16="http://schemas.microsoft.com/office/drawing/2014/main" id="{AA75E857-B716-BC40-A09E-D16FDA7F3CE6}"/>
              </a:ext>
            </a:extLst>
          </p:cNvPr>
          <p:cNvSpPr>
            <a:spLocks noGrp="1"/>
          </p:cNvSpPr>
          <p:nvPr>
            <p:ph type="pic" sz="quarter" idx="43"/>
          </p:nvPr>
        </p:nvSpPr>
        <p:spPr>
          <a:xfrm>
            <a:off x="17683200" y="7432814"/>
            <a:ext cx="4579200" cy="2160000"/>
          </a:xfrm>
          <a:noFill/>
        </p:spPr>
        <p:txBody>
          <a:bodyPr/>
          <a:lstStyle>
            <a:lvl1pPr marL="0" indent="0">
              <a:buNone/>
              <a:defRPr>
                <a:noFill/>
              </a:defRPr>
            </a:lvl1pPr>
          </a:lstStyle>
          <a:p>
            <a:r>
              <a:rPr lang="en-US"/>
              <a:t>Click icon to add picture</a:t>
            </a:r>
            <a:endParaRPr lang="en-PT"/>
          </a:p>
        </p:txBody>
      </p:sp>
      <p:sp>
        <p:nvSpPr>
          <p:cNvPr id="15" name="Text Placeholder 7">
            <a:extLst>
              <a:ext uri="{FF2B5EF4-FFF2-40B4-BE49-F238E27FC236}">
                <a16:creationId xmlns:a16="http://schemas.microsoft.com/office/drawing/2014/main" id="{225BF25A-EAEB-7A47-AF98-B8605EE3A872}"/>
              </a:ext>
            </a:extLst>
          </p:cNvPr>
          <p:cNvSpPr>
            <a:spLocks noGrp="1"/>
          </p:cNvSpPr>
          <p:nvPr>
            <p:ph type="body" sz="quarter" idx="10" hasCustomPrompt="1"/>
          </p:nvPr>
        </p:nvSpPr>
        <p:spPr>
          <a:xfrm>
            <a:off x="1278771" y="11753031"/>
            <a:ext cx="21708002" cy="996950"/>
          </a:xfrm>
        </p:spPr>
        <p:txBody>
          <a:bodyPr anchor="ctr">
            <a:normAutofit/>
          </a:bodyPr>
          <a:lstStyle>
            <a:lvl1pPr marL="0" indent="0">
              <a:buNone/>
              <a:defRPr sz="2000" b="0" i="0">
                <a:solidFill>
                  <a:schemeClr val="bg2"/>
                </a:solidFill>
                <a:latin typeface="Equip Extended Light" panose="02000503000000020004" pitchFamily="2" charset="77"/>
              </a:defRPr>
            </a:lvl1pPr>
          </a:lstStyle>
          <a:p>
            <a:pPr lvl="0"/>
            <a:r>
              <a:rPr lang="en-GB"/>
              <a:t>Edit Footnote</a:t>
            </a:r>
          </a:p>
        </p:txBody>
      </p:sp>
      <p:sp>
        <p:nvSpPr>
          <p:cNvPr id="16" name="Title 1">
            <a:extLst>
              <a:ext uri="{FF2B5EF4-FFF2-40B4-BE49-F238E27FC236}">
                <a16:creationId xmlns:a16="http://schemas.microsoft.com/office/drawing/2014/main" id="{9CBB35CE-50C6-0846-8434-DFB962523E3F}"/>
              </a:ext>
            </a:extLst>
          </p:cNvPr>
          <p:cNvSpPr>
            <a:spLocks noGrp="1"/>
          </p:cNvSpPr>
          <p:nvPr>
            <p:ph type="title" hasCustomPrompt="1"/>
          </p:nvPr>
        </p:nvSpPr>
        <p:spPr>
          <a:xfrm>
            <a:off x="1252796" y="962251"/>
            <a:ext cx="14400000" cy="857533"/>
          </a:xfrm>
          <a:prstGeom prst="rect">
            <a:avLst/>
          </a:prstGeom>
        </p:spPr>
        <p:txBody>
          <a:bodyPr tIns="72000" anchor="t">
            <a:spAutoFit/>
          </a:bodyPr>
          <a:lstStyle>
            <a:lvl1pPr>
              <a:lnSpc>
                <a:spcPct val="100000"/>
              </a:lnSpc>
              <a:defRPr sz="4800" b="1" i="0">
                <a:solidFill>
                  <a:schemeClr val="tx2"/>
                </a:solidFill>
                <a:latin typeface="Equip Extended" panose="02000503030000020004" pitchFamily="2" charset="77"/>
              </a:defRPr>
            </a:lvl1pPr>
          </a:lstStyle>
          <a:p>
            <a:r>
              <a:rPr lang="en-GB"/>
              <a:t>Edit title</a:t>
            </a:r>
            <a:endParaRPr lang="en-PT"/>
          </a:p>
        </p:txBody>
      </p:sp>
      <p:sp>
        <p:nvSpPr>
          <p:cNvPr id="17" name="Text Placeholder 7">
            <a:extLst>
              <a:ext uri="{FF2B5EF4-FFF2-40B4-BE49-F238E27FC236}">
                <a16:creationId xmlns:a16="http://schemas.microsoft.com/office/drawing/2014/main" id="{C8C7F4C6-73A3-514A-94B5-75CF41FA359B}"/>
              </a:ext>
            </a:extLst>
          </p:cNvPr>
          <p:cNvSpPr>
            <a:spLocks noGrp="1"/>
          </p:cNvSpPr>
          <p:nvPr>
            <p:ph type="body" sz="quarter" idx="29" hasCustomPrompt="1"/>
          </p:nvPr>
        </p:nvSpPr>
        <p:spPr>
          <a:xfrm>
            <a:off x="1252802" y="1860377"/>
            <a:ext cx="14400000" cy="611312"/>
          </a:xfrm>
          <a:prstGeom prst="rect">
            <a:avLst/>
          </a:prstGeom>
        </p:spPr>
        <p:txBody>
          <a:bodyPr wrap="square" tIns="72000" anchor="t">
            <a:spAutoFit/>
          </a:bodyPr>
          <a:lstStyle>
            <a:lvl1pPr marL="0" indent="0">
              <a:lnSpc>
                <a:spcPct val="100000"/>
              </a:lnSpc>
              <a:buNone/>
              <a:defRPr sz="3200" b="0" i="0">
                <a:solidFill>
                  <a:schemeClr val="tx2"/>
                </a:solidFill>
                <a:latin typeface="Equip Extended Light" panose="02000503000000020004" pitchFamily="2" charset="77"/>
              </a:defRPr>
            </a:lvl1pPr>
          </a:lstStyle>
          <a:p>
            <a:pPr lvl="0"/>
            <a:r>
              <a:rPr lang="en-GB"/>
              <a:t>Edit subtitle</a:t>
            </a:r>
          </a:p>
        </p:txBody>
      </p:sp>
    </p:spTree>
    <p:extLst>
      <p:ext uri="{BB962C8B-B14F-4D97-AF65-F5344CB8AC3E}">
        <p14:creationId xmlns:p14="http://schemas.microsoft.com/office/powerpoint/2010/main" val="2841491980"/>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10_1_Content Grid 6">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1" y="8482520"/>
            <a:ext cx="6371378" cy="523348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1607201" y="759806"/>
            <a:ext cx="1627198" cy="1430156"/>
          </a:xfrm>
          <a:prstGeom prst="rect">
            <a:avLst/>
          </a:prstGeom>
        </p:spPr>
      </p:pic>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2159996" y="4491047"/>
            <a:ext cx="5918400" cy="1596197"/>
          </a:xfrm>
          <a:prstGeom prst="rect">
            <a:avLst/>
          </a:prstGeom>
        </p:spPr>
        <p:txBody>
          <a:bodyPr tIns="72000" anchor="t">
            <a:spAutoFit/>
          </a:bodyPr>
          <a:lstStyle>
            <a:lvl1pPr marL="0" indent="0">
              <a:lnSpc>
                <a:spcPct val="100000"/>
              </a:lnSpc>
              <a:spcBef>
                <a:spcPts val="2000"/>
              </a:spcBef>
              <a:buNone/>
              <a:defRPr sz="2400" b="0" i="0">
                <a:solidFill>
                  <a:schemeClr val="tx2"/>
                </a:solidFill>
                <a:latin typeface="Equip Light" panose="02000503000000020004" pitchFamily="2" charset="77"/>
              </a:defRPr>
            </a:lvl1pPr>
          </a:lstStyle>
          <a:p>
            <a:pPr lvl="0"/>
            <a:r>
              <a:rPr lang="en-GB"/>
              <a:t>Based on the storage and processing technologies employed, it is possible to distinguish four distinct phases of IT development.</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2160000" y="3453089"/>
            <a:ext cx="5918400" cy="919089"/>
          </a:xfrm>
          <a:prstGeom prst="rect">
            <a:avLst/>
          </a:prstGeom>
        </p:spPr>
        <p:txBody>
          <a:bodyPr tIns="72000" anchor="t">
            <a:spAutoFit/>
          </a:bodyPr>
          <a:lstStyle>
            <a:lvl1pPr marL="0" indent="0">
              <a:lnSpc>
                <a:spcPct val="100000"/>
              </a:lnSpc>
              <a:buNone/>
              <a:defRPr sz="2600" b="1" i="0">
                <a:solidFill>
                  <a:schemeClr val="tx2"/>
                </a:solidFill>
                <a:latin typeface="Equip Extended" panose="02000503030000020004" pitchFamily="2" charset="77"/>
              </a:defRPr>
            </a:lvl1pPr>
          </a:lstStyle>
          <a:p>
            <a:pPr lvl="0"/>
            <a:r>
              <a:rPr lang="en-GB"/>
              <a:t>Edit this multiple lines option title</a:t>
            </a:r>
          </a:p>
        </p:txBody>
      </p:sp>
      <p:sp>
        <p:nvSpPr>
          <p:cNvPr id="33" name="Text Placeholder 7">
            <a:extLst>
              <a:ext uri="{FF2B5EF4-FFF2-40B4-BE49-F238E27FC236}">
                <a16:creationId xmlns:a16="http://schemas.microsoft.com/office/drawing/2014/main" id="{A3808C06-B826-5343-B051-30B66A008202}"/>
              </a:ext>
            </a:extLst>
          </p:cNvPr>
          <p:cNvSpPr>
            <a:spLocks noGrp="1"/>
          </p:cNvSpPr>
          <p:nvPr>
            <p:ph type="body" sz="quarter" idx="18" hasCustomPrompt="1"/>
          </p:nvPr>
        </p:nvSpPr>
        <p:spPr>
          <a:xfrm>
            <a:off x="9230400" y="4491047"/>
            <a:ext cx="5918400" cy="1596197"/>
          </a:xfrm>
          <a:prstGeom prst="rect">
            <a:avLst/>
          </a:prstGeom>
        </p:spPr>
        <p:txBody>
          <a:bodyPr tIns="72000" anchor="t">
            <a:spAutoFit/>
          </a:bodyPr>
          <a:lstStyle>
            <a:lvl1pPr marL="0" indent="0">
              <a:lnSpc>
                <a:spcPct val="100000"/>
              </a:lnSpc>
              <a:spcBef>
                <a:spcPts val="2000"/>
              </a:spcBef>
              <a:buNone/>
              <a:defRPr sz="2400" b="0" i="0">
                <a:solidFill>
                  <a:schemeClr val="tx2"/>
                </a:solidFill>
                <a:latin typeface="Equip Light" panose="02000503000000020004" pitchFamily="2" charset="77"/>
              </a:defRPr>
            </a:lvl1pPr>
          </a:lstStyle>
          <a:p>
            <a:pPr lvl="0"/>
            <a:r>
              <a:rPr lang="en-GB"/>
              <a:t>Based on the storage and processing technologies employed, it is possible to distinguish four distinct phases of IT development.</a:t>
            </a:r>
          </a:p>
        </p:txBody>
      </p:sp>
      <p:sp>
        <p:nvSpPr>
          <p:cNvPr id="34" name="Text Placeholder 7">
            <a:extLst>
              <a:ext uri="{FF2B5EF4-FFF2-40B4-BE49-F238E27FC236}">
                <a16:creationId xmlns:a16="http://schemas.microsoft.com/office/drawing/2014/main" id="{AA63282C-1AB0-5649-94A0-37AAFE4BD403}"/>
              </a:ext>
            </a:extLst>
          </p:cNvPr>
          <p:cNvSpPr>
            <a:spLocks noGrp="1"/>
          </p:cNvSpPr>
          <p:nvPr>
            <p:ph type="body" sz="quarter" idx="19" hasCustomPrompt="1"/>
          </p:nvPr>
        </p:nvSpPr>
        <p:spPr>
          <a:xfrm>
            <a:off x="9230400" y="3442937"/>
            <a:ext cx="5918400" cy="919089"/>
          </a:xfrm>
          <a:prstGeom prst="rect">
            <a:avLst/>
          </a:prstGeom>
        </p:spPr>
        <p:txBody>
          <a:bodyPr tIns="72000" anchor="t">
            <a:spAutoFit/>
          </a:bodyPr>
          <a:lstStyle>
            <a:lvl1pPr marL="0" indent="0">
              <a:lnSpc>
                <a:spcPct val="100000"/>
              </a:lnSpc>
              <a:buNone/>
              <a:defRPr sz="2600" b="1" i="0">
                <a:solidFill>
                  <a:schemeClr val="tx2"/>
                </a:solidFill>
                <a:latin typeface="Equip Extended" panose="02000503030000020004" pitchFamily="2" charset="77"/>
              </a:defRPr>
            </a:lvl1pPr>
          </a:lstStyle>
          <a:p>
            <a:pPr lvl="0"/>
            <a:r>
              <a:rPr lang="en-GB"/>
              <a:t>Edit this multiple lines option title</a:t>
            </a:r>
          </a:p>
        </p:txBody>
      </p:sp>
      <p:sp>
        <p:nvSpPr>
          <p:cNvPr id="39" name="Text Placeholder 7">
            <a:extLst>
              <a:ext uri="{FF2B5EF4-FFF2-40B4-BE49-F238E27FC236}">
                <a16:creationId xmlns:a16="http://schemas.microsoft.com/office/drawing/2014/main" id="{76AE97C1-AEF1-8748-9972-E8866894FA6C}"/>
              </a:ext>
            </a:extLst>
          </p:cNvPr>
          <p:cNvSpPr>
            <a:spLocks noGrp="1"/>
          </p:cNvSpPr>
          <p:nvPr>
            <p:ph type="body" sz="quarter" idx="24" hasCustomPrompt="1"/>
          </p:nvPr>
        </p:nvSpPr>
        <p:spPr>
          <a:xfrm>
            <a:off x="16300800" y="4491047"/>
            <a:ext cx="5918400" cy="1596197"/>
          </a:xfrm>
          <a:prstGeom prst="rect">
            <a:avLst/>
          </a:prstGeom>
        </p:spPr>
        <p:txBody>
          <a:bodyPr tIns="72000" anchor="t">
            <a:spAutoFit/>
          </a:bodyPr>
          <a:lstStyle>
            <a:lvl1pPr marL="0" indent="0">
              <a:lnSpc>
                <a:spcPct val="100000"/>
              </a:lnSpc>
              <a:spcBef>
                <a:spcPts val="2000"/>
              </a:spcBef>
              <a:buNone/>
              <a:defRPr sz="2400" b="0" i="0">
                <a:solidFill>
                  <a:schemeClr val="tx2"/>
                </a:solidFill>
                <a:latin typeface="Equip Light" panose="02000503000000020004" pitchFamily="2" charset="77"/>
              </a:defRPr>
            </a:lvl1pPr>
          </a:lstStyle>
          <a:p>
            <a:pPr lvl="0"/>
            <a:r>
              <a:rPr lang="en-GB"/>
              <a:t>Based on the storage and processing technologies employed, it is possible to distinguish four distinct phases of IT development.</a:t>
            </a:r>
          </a:p>
        </p:txBody>
      </p:sp>
      <p:sp>
        <p:nvSpPr>
          <p:cNvPr id="40" name="Text Placeholder 7">
            <a:extLst>
              <a:ext uri="{FF2B5EF4-FFF2-40B4-BE49-F238E27FC236}">
                <a16:creationId xmlns:a16="http://schemas.microsoft.com/office/drawing/2014/main" id="{6703B4E2-4E83-6C40-8311-F8A7ADDD17F4}"/>
              </a:ext>
            </a:extLst>
          </p:cNvPr>
          <p:cNvSpPr>
            <a:spLocks noGrp="1"/>
          </p:cNvSpPr>
          <p:nvPr>
            <p:ph type="body" sz="quarter" idx="25" hasCustomPrompt="1"/>
          </p:nvPr>
        </p:nvSpPr>
        <p:spPr>
          <a:xfrm>
            <a:off x="16300800" y="3442937"/>
            <a:ext cx="5918400" cy="919089"/>
          </a:xfrm>
          <a:prstGeom prst="rect">
            <a:avLst/>
          </a:prstGeom>
        </p:spPr>
        <p:txBody>
          <a:bodyPr tIns="72000" anchor="t">
            <a:spAutoFit/>
          </a:bodyPr>
          <a:lstStyle>
            <a:lvl1pPr marL="0" indent="0">
              <a:lnSpc>
                <a:spcPct val="100000"/>
              </a:lnSpc>
              <a:buNone/>
              <a:defRPr sz="2600" b="1" i="0">
                <a:solidFill>
                  <a:schemeClr val="tx2"/>
                </a:solidFill>
                <a:latin typeface="Equip Extended" panose="02000503030000020004" pitchFamily="2" charset="77"/>
              </a:defRPr>
            </a:lvl1pPr>
          </a:lstStyle>
          <a:p>
            <a:pPr lvl="0"/>
            <a:r>
              <a:rPr lang="en-GB"/>
              <a:t>Edit this multiple lines option title</a:t>
            </a:r>
          </a:p>
        </p:txBody>
      </p:sp>
      <p:sp>
        <p:nvSpPr>
          <p:cNvPr id="29" name="Text Placeholder 7">
            <a:extLst>
              <a:ext uri="{FF2B5EF4-FFF2-40B4-BE49-F238E27FC236}">
                <a16:creationId xmlns:a16="http://schemas.microsoft.com/office/drawing/2014/main" id="{6447C4D7-2853-B641-A290-0F4F1C54DAD3}"/>
              </a:ext>
            </a:extLst>
          </p:cNvPr>
          <p:cNvSpPr>
            <a:spLocks noGrp="1"/>
          </p:cNvSpPr>
          <p:nvPr>
            <p:ph type="body" sz="quarter" idx="30" hasCustomPrompt="1"/>
          </p:nvPr>
        </p:nvSpPr>
        <p:spPr>
          <a:xfrm>
            <a:off x="2159992" y="8265173"/>
            <a:ext cx="5918400" cy="1596197"/>
          </a:xfrm>
          <a:prstGeom prst="rect">
            <a:avLst/>
          </a:prstGeom>
        </p:spPr>
        <p:txBody>
          <a:bodyPr tIns="72000" anchor="t">
            <a:spAutoFit/>
          </a:bodyPr>
          <a:lstStyle>
            <a:lvl1pPr marL="0" indent="0">
              <a:lnSpc>
                <a:spcPct val="100000"/>
              </a:lnSpc>
              <a:spcBef>
                <a:spcPts val="2000"/>
              </a:spcBef>
              <a:buNone/>
              <a:defRPr sz="2400" b="0" i="0">
                <a:solidFill>
                  <a:schemeClr val="tx2"/>
                </a:solidFill>
                <a:latin typeface="Equip Light" panose="02000503000000020004" pitchFamily="2" charset="77"/>
              </a:defRPr>
            </a:lvl1pPr>
          </a:lstStyle>
          <a:p>
            <a:pPr lvl="0"/>
            <a:r>
              <a:rPr lang="en-GB"/>
              <a:t>Based on the storage and processing technologies employed, it is possible to distinguish four distinct phases of IT development.</a:t>
            </a:r>
          </a:p>
        </p:txBody>
      </p:sp>
      <p:sp>
        <p:nvSpPr>
          <p:cNvPr id="30" name="Text Placeholder 7">
            <a:extLst>
              <a:ext uri="{FF2B5EF4-FFF2-40B4-BE49-F238E27FC236}">
                <a16:creationId xmlns:a16="http://schemas.microsoft.com/office/drawing/2014/main" id="{9EEEDB7B-6845-214B-9A0E-8494146A6E26}"/>
              </a:ext>
            </a:extLst>
          </p:cNvPr>
          <p:cNvSpPr>
            <a:spLocks noGrp="1"/>
          </p:cNvSpPr>
          <p:nvPr>
            <p:ph type="body" sz="quarter" idx="31" hasCustomPrompt="1"/>
          </p:nvPr>
        </p:nvSpPr>
        <p:spPr>
          <a:xfrm>
            <a:off x="2159996" y="7227215"/>
            <a:ext cx="5918400" cy="919089"/>
          </a:xfrm>
          <a:prstGeom prst="rect">
            <a:avLst/>
          </a:prstGeom>
        </p:spPr>
        <p:txBody>
          <a:bodyPr tIns="72000" anchor="t">
            <a:spAutoFit/>
          </a:bodyPr>
          <a:lstStyle>
            <a:lvl1pPr marL="0" indent="0">
              <a:lnSpc>
                <a:spcPct val="100000"/>
              </a:lnSpc>
              <a:buNone/>
              <a:defRPr sz="2600" b="1" i="0">
                <a:solidFill>
                  <a:schemeClr val="tx2"/>
                </a:solidFill>
                <a:latin typeface="Equip Extended" panose="02000503030000020004" pitchFamily="2" charset="77"/>
              </a:defRPr>
            </a:lvl1pPr>
          </a:lstStyle>
          <a:p>
            <a:pPr lvl="0"/>
            <a:r>
              <a:rPr lang="en-GB"/>
              <a:t>Edit this multiple lines option title</a:t>
            </a:r>
          </a:p>
        </p:txBody>
      </p:sp>
      <p:sp>
        <p:nvSpPr>
          <p:cNvPr id="31" name="Text Placeholder 7">
            <a:extLst>
              <a:ext uri="{FF2B5EF4-FFF2-40B4-BE49-F238E27FC236}">
                <a16:creationId xmlns:a16="http://schemas.microsoft.com/office/drawing/2014/main" id="{6DE17E62-075A-504D-8851-553C3AA4370E}"/>
              </a:ext>
            </a:extLst>
          </p:cNvPr>
          <p:cNvSpPr>
            <a:spLocks noGrp="1"/>
          </p:cNvSpPr>
          <p:nvPr>
            <p:ph type="body" sz="quarter" idx="32" hasCustomPrompt="1"/>
          </p:nvPr>
        </p:nvSpPr>
        <p:spPr>
          <a:xfrm>
            <a:off x="9230396" y="8265173"/>
            <a:ext cx="5918400" cy="1596197"/>
          </a:xfrm>
          <a:prstGeom prst="rect">
            <a:avLst/>
          </a:prstGeom>
        </p:spPr>
        <p:txBody>
          <a:bodyPr tIns="72000" anchor="t">
            <a:spAutoFit/>
          </a:bodyPr>
          <a:lstStyle>
            <a:lvl1pPr marL="0" indent="0">
              <a:lnSpc>
                <a:spcPct val="100000"/>
              </a:lnSpc>
              <a:spcBef>
                <a:spcPts val="2000"/>
              </a:spcBef>
              <a:buNone/>
              <a:defRPr sz="2400" b="0" i="0">
                <a:solidFill>
                  <a:schemeClr val="tx2"/>
                </a:solidFill>
                <a:latin typeface="Equip Light" panose="02000503000000020004" pitchFamily="2" charset="77"/>
              </a:defRPr>
            </a:lvl1pPr>
          </a:lstStyle>
          <a:p>
            <a:pPr lvl="0"/>
            <a:r>
              <a:rPr lang="en-GB"/>
              <a:t>Based on the storage and processing technologies employed, it is possible to distinguish four distinct phases of IT development.</a:t>
            </a:r>
          </a:p>
        </p:txBody>
      </p:sp>
      <p:sp>
        <p:nvSpPr>
          <p:cNvPr id="35" name="Text Placeholder 7">
            <a:extLst>
              <a:ext uri="{FF2B5EF4-FFF2-40B4-BE49-F238E27FC236}">
                <a16:creationId xmlns:a16="http://schemas.microsoft.com/office/drawing/2014/main" id="{354F0F84-4C72-2B45-8421-67AF6C9767C7}"/>
              </a:ext>
            </a:extLst>
          </p:cNvPr>
          <p:cNvSpPr>
            <a:spLocks noGrp="1"/>
          </p:cNvSpPr>
          <p:nvPr>
            <p:ph type="body" sz="quarter" idx="33" hasCustomPrompt="1"/>
          </p:nvPr>
        </p:nvSpPr>
        <p:spPr>
          <a:xfrm>
            <a:off x="9230396" y="7217063"/>
            <a:ext cx="5918400" cy="919089"/>
          </a:xfrm>
          <a:prstGeom prst="rect">
            <a:avLst/>
          </a:prstGeom>
        </p:spPr>
        <p:txBody>
          <a:bodyPr tIns="72000" anchor="t">
            <a:spAutoFit/>
          </a:bodyPr>
          <a:lstStyle>
            <a:lvl1pPr marL="0" indent="0">
              <a:lnSpc>
                <a:spcPct val="100000"/>
              </a:lnSpc>
              <a:buNone/>
              <a:defRPr sz="2600" b="1" i="0">
                <a:solidFill>
                  <a:schemeClr val="tx2"/>
                </a:solidFill>
                <a:latin typeface="Equip Extended" panose="02000503030000020004" pitchFamily="2" charset="77"/>
              </a:defRPr>
            </a:lvl1pPr>
          </a:lstStyle>
          <a:p>
            <a:pPr lvl="0"/>
            <a:r>
              <a:rPr lang="en-GB"/>
              <a:t>Edit this multiple lines option title</a:t>
            </a:r>
          </a:p>
        </p:txBody>
      </p:sp>
      <p:sp>
        <p:nvSpPr>
          <p:cNvPr id="36" name="Text Placeholder 7">
            <a:extLst>
              <a:ext uri="{FF2B5EF4-FFF2-40B4-BE49-F238E27FC236}">
                <a16:creationId xmlns:a16="http://schemas.microsoft.com/office/drawing/2014/main" id="{B1EB0EF6-3E97-1C43-AEE5-CAFBB232471D}"/>
              </a:ext>
            </a:extLst>
          </p:cNvPr>
          <p:cNvSpPr>
            <a:spLocks noGrp="1"/>
          </p:cNvSpPr>
          <p:nvPr>
            <p:ph type="body" sz="quarter" idx="34" hasCustomPrompt="1"/>
          </p:nvPr>
        </p:nvSpPr>
        <p:spPr>
          <a:xfrm>
            <a:off x="16300796" y="8265173"/>
            <a:ext cx="5918400" cy="1596197"/>
          </a:xfrm>
          <a:prstGeom prst="rect">
            <a:avLst/>
          </a:prstGeom>
        </p:spPr>
        <p:txBody>
          <a:bodyPr tIns="72000" anchor="t">
            <a:spAutoFit/>
          </a:bodyPr>
          <a:lstStyle>
            <a:lvl1pPr marL="0" indent="0">
              <a:lnSpc>
                <a:spcPct val="100000"/>
              </a:lnSpc>
              <a:spcBef>
                <a:spcPts val="2000"/>
              </a:spcBef>
              <a:buNone/>
              <a:defRPr sz="2400" b="0" i="0">
                <a:solidFill>
                  <a:schemeClr val="tx2"/>
                </a:solidFill>
                <a:latin typeface="Equip Light" panose="02000503000000020004" pitchFamily="2" charset="77"/>
              </a:defRPr>
            </a:lvl1pPr>
          </a:lstStyle>
          <a:p>
            <a:pPr lvl="0"/>
            <a:r>
              <a:rPr lang="en-GB"/>
              <a:t>Based on the storage and processing technologies employed, it is possible to distinguish four distinct phases of IT development.</a:t>
            </a:r>
          </a:p>
        </p:txBody>
      </p:sp>
      <p:sp>
        <p:nvSpPr>
          <p:cNvPr id="37" name="Text Placeholder 7">
            <a:extLst>
              <a:ext uri="{FF2B5EF4-FFF2-40B4-BE49-F238E27FC236}">
                <a16:creationId xmlns:a16="http://schemas.microsoft.com/office/drawing/2014/main" id="{D776AAEC-9BBF-4B43-8D9F-3E17E9636C71}"/>
              </a:ext>
            </a:extLst>
          </p:cNvPr>
          <p:cNvSpPr>
            <a:spLocks noGrp="1"/>
          </p:cNvSpPr>
          <p:nvPr>
            <p:ph type="body" sz="quarter" idx="35" hasCustomPrompt="1"/>
          </p:nvPr>
        </p:nvSpPr>
        <p:spPr>
          <a:xfrm>
            <a:off x="16300796" y="7217063"/>
            <a:ext cx="5918400" cy="919089"/>
          </a:xfrm>
          <a:prstGeom prst="rect">
            <a:avLst/>
          </a:prstGeom>
        </p:spPr>
        <p:txBody>
          <a:bodyPr tIns="72000" anchor="t">
            <a:spAutoFit/>
          </a:bodyPr>
          <a:lstStyle>
            <a:lvl1pPr marL="0" indent="0">
              <a:lnSpc>
                <a:spcPct val="100000"/>
              </a:lnSpc>
              <a:buNone/>
              <a:defRPr sz="2600" b="1" i="0">
                <a:solidFill>
                  <a:schemeClr val="tx2"/>
                </a:solidFill>
                <a:latin typeface="Equip Extended" panose="02000503030000020004" pitchFamily="2" charset="77"/>
              </a:defRPr>
            </a:lvl1pPr>
          </a:lstStyle>
          <a:p>
            <a:pPr lvl="0"/>
            <a:r>
              <a:rPr lang="en-GB"/>
              <a:t>Edit this multiple lines option title</a:t>
            </a:r>
          </a:p>
        </p:txBody>
      </p:sp>
      <p:sp>
        <p:nvSpPr>
          <p:cNvPr id="25" name="Text Placeholder 7">
            <a:extLst>
              <a:ext uri="{FF2B5EF4-FFF2-40B4-BE49-F238E27FC236}">
                <a16:creationId xmlns:a16="http://schemas.microsoft.com/office/drawing/2014/main" id="{28B56567-6174-3741-8E0E-21503601854A}"/>
              </a:ext>
            </a:extLst>
          </p:cNvPr>
          <p:cNvSpPr>
            <a:spLocks noGrp="1"/>
          </p:cNvSpPr>
          <p:nvPr>
            <p:ph type="body" sz="quarter" idx="10" hasCustomPrompt="1"/>
          </p:nvPr>
        </p:nvSpPr>
        <p:spPr>
          <a:xfrm>
            <a:off x="1278771" y="11753031"/>
            <a:ext cx="21708002" cy="996950"/>
          </a:xfrm>
        </p:spPr>
        <p:txBody>
          <a:bodyPr anchor="ctr">
            <a:normAutofit/>
          </a:bodyPr>
          <a:lstStyle>
            <a:lvl1pPr marL="0" indent="0">
              <a:buNone/>
              <a:defRPr sz="2000" b="0" i="0">
                <a:solidFill>
                  <a:schemeClr val="bg2"/>
                </a:solidFill>
                <a:latin typeface="Equip Extended Light" panose="02000503000000020004" pitchFamily="2" charset="77"/>
              </a:defRPr>
            </a:lvl1pPr>
          </a:lstStyle>
          <a:p>
            <a:pPr lvl="0"/>
            <a:r>
              <a:rPr lang="en-GB"/>
              <a:t>Edit Footnote</a:t>
            </a:r>
          </a:p>
        </p:txBody>
      </p:sp>
      <p:sp>
        <p:nvSpPr>
          <p:cNvPr id="26" name="Title 1">
            <a:extLst>
              <a:ext uri="{FF2B5EF4-FFF2-40B4-BE49-F238E27FC236}">
                <a16:creationId xmlns:a16="http://schemas.microsoft.com/office/drawing/2014/main" id="{7DC6060D-667D-C24D-A32A-F6C74E8CC0E8}"/>
              </a:ext>
            </a:extLst>
          </p:cNvPr>
          <p:cNvSpPr>
            <a:spLocks noGrp="1"/>
          </p:cNvSpPr>
          <p:nvPr>
            <p:ph type="title" hasCustomPrompt="1"/>
          </p:nvPr>
        </p:nvSpPr>
        <p:spPr>
          <a:xfrm>
            <a:off x="1252796" y="962251"/>
            <a:ext cx="14400000" cy="857533"/>
          </a:xfrm>
          <a:prstGeom prst="rect">
            <a:avLst/>
          </a:prstGeom>
        </p:spPr>
        <p:txBody>
          <a:bodyPr tIns="72000" anchor="t">
            <a:spAutoFit/>
          </a:bodyPr>
          <a:lstStyle>
            <a:lvl1pPr>
              <a:lnSpc>
                <a:spcPct val="100000"/>
              </a:lnSpc>
              <a:defRPr sz="4800" b="1" i="0">
                <a:solidFill>
                  <a:schemeClr val="tx2"/>
                </a:solidFill>
                <a:latin typeface="Equip Extended" panose="02000503030000020004" pitchFamily="2" charset="77"/>
              </a:defRPr>
            </a:lvl1pPr>
          </a:lstStyle>
          <a:p>
            <a:r>
              <a:rPr lang="en-GB"/>
              <a:t>Edit title</a:t>
            </a:r>
            <a:endParaRPr lang="en-PT"/>
          </a:p>
        </p:txBody>
      </p:sp>
      <p:sp>
        <p:nvSpPr>
          <p:cNvPr id="27" name="Text Placeholder 7">
            <a:extLst>
              <a:ext uri="{FF2B5EF4-FFF2-40B4-BE49-F238E27FC236}">
                <a16:creationId xmlns:a16="http://schemas.microsoft.com/office/drawing/2014/main" id="{4403707B-0BC6-FA48-B11C-B3E36110D2BF}"/>
              </a:ext>
            </a:extLst>
          </p:cNvPr>
          <p:cNvSpPr>
            <a:spLocks noGrp="1"/>
          </p:cNvSpPr>
          <p:nvPr>
            <p:ph type="body" sz="quarter" idx="29" hasCustomPrompt="1"/>
          </p:nvPr>
        </p:nvSpPr>
        <p:spPr>
          <a:xfrm>
            <a:off x="1252802" y="1860377"/>
            <a:ext cx="14400000" cy="611312"/>
          </a:xfrm>
          <a:prstGeom prst="rect">
            <a:avLst/>
          </a:prstGeom>
        </p:spPr>
        <p:txBody>
          <a:bodyPr wrap="square" tIns="72000" anchor="t">
            <a:spAutoFit/>
          </a:bodyPr>
          <a:lstStyle>
            <a:lvl1pPr marL="0" indent="0">
              <a:lnSpc>
                <a:spcPct val="100000"/>
              </a:lnSpc>
              <a:buNone/>
              <a:defRPr sz="3200" b="0" i="0">
                <a:solidFill>
                  <a:schemeClr val="tx2"/>
                </a:solidFill>
                <a:latin typeface="Equip Extended Light" panose="02000503000000020004" pitchFamily="2" charset="77"/>
              </a:defRPr>
            </a:lvl1pPr>
          </a:lstStyle>
          <a:p>
            <a:pPr lvl="0"/>
            <a:r>
              <a:rPr lang="en-GB"/>
              <a:t>Edit subtitle</a:t>
            </a:r>
          </a:p>
        </p:txBody>
      </p:sp>
      <p:sp>
        <p:nvSpPr>
          <p:cNvPr id="4" name="Picture Placeholder 3">
            <a:extLst>
              <a:ext uri="{FF2B5EF4-FFF2-40B4-BE49-F238E27FC236}">
                <a16:creationId xmlns:a16="http://schemas.microsoft.com/office/drawing/2014/main" id="{6D421D61-0121-B048-BD67-845AB0AE5D30}"/>
              </a:ext>
            </a:extLst>
          </p:cNvPr>
          <p:cNvSpPr>
            <a:spLocks noGrp="1"/>
          </p:cNvSpPr>
          <p:nvPr>
            <p:ph type="pic" sz="quarter" idx="36"/>
          </p:nvPr>
        </p:nvSpPr>
        <p:spPr>
          <a:xfrm>
            <a:off x="2159000" y="3196800"/>
            <a:ext cx="5918200" cy="72000"/>
          </a:xfrm>
          <a:solidFill>
            <a:schemeClr val="tx1"/>
          </a:solidFill>
        </p:spPr>
        <p:txBody>
          <a:bodyPr/>
          <a:lstStyle>
            <a:lvl1pPr marL="0" indent="0">
              <a:buNone/>
              <a:defRPr>
                <a:noFill/>
              </a:defRPr>
            </a:lvl1pPr>
          </a:lstStyle>
          <a:p>
            <a:r>
              <a:rPr lang="en-US"/>
              <a:t>Click icon to add picture</a:t>
            </a:r>
            <a:endParaRPr lang="en-PT"/>
          </a:p>
        </p:txBody>
      </p:sp>
      <p:sp>
        <p:nvSpPr>
          <p:cNvPr id="28" name="Picture Placeholder 3">
            <a:extLst>
              <a:ext uri="{FF2B5EF4-FFF2-40B4-BE49-F238E27FC236}">
                <a16:creationId xmlns:a16="http://schemas.microsoft.com/office/drawing/2014/main" id="{27FD90B4-583B-4648-AE73-8D6897B1FB3A}"/>
              </a:ext>
            </a:extLst>
          </p:cNvPr>
          <p:cNvSpPr>
            <a:spLocks noGrp="1"/>
          </p:cNvSpPr>
          <p:nvPr>
            <p:ph type="pic" sz="quarter" idx="37"/>
          </p:nvPr>
        </p:nvSpPr>
        <p:spPr>
          <a:xfrm>
            <a:off x="9230592" y="3196800"/>
            <a:ext cx="5918200" cy="72000"/>
          </a:xfrm>
          <a:solidFill>
            <a:schemeClr val="tx1"/>
          </a:solidFill>
        </p:spPr>
        <p:txBody>
          <a:bodyPr/>
          <a:lstStyle>
            <a:lvl1pPr marL="0" indent="0">
              <a:buNone/>
              <a:defRPr>
                <a:noFill/>
              </a:defRPr>
            </a:lvl1pPr>
          </a:lstStyle>
          <a:p>
            <a:r>
              <a:rPr lang="en-US"/>
              <a:t>Click icon to add picture</a:t>
            </a:r>
            <a:endParaRPr lang="en-PT"/>
          </a:p>
        </p:txBody>
      </p:sp>
      <p:sp>
        <p:nvSpPr>
          <p:cNvPr id="32" name="Picture Placeholder 3">
            <a:extLst>
              <a:ext uri="{FF2B5EF4-FFF2-40B4-BE49-F238E27FC236}">
                <a16:creationId xmlns:a16="http://schemas.microsoft.com/office/drawing/2014/main" id="{4AC68B1E-19E8-4F46-A74E-B8B7A6035D82}"/>
              </a:ext>
            </a:extLst>
          </p:cNvPr>
          <p:cNvSpPr>
            <a:spLocks noGrp="1"/>
          </p:cNvSpPr>
          <p:nvPr>
            <p:ph type="pic" sz="quarter" idx="38"/>
          </p:nvPr>
        </p:nvSpPr>
        <p:spPr>
          <a:xfrm>
            <a:off x="16300992" y="3196800"/>
            <a:ext cx="5918200" cy="72000"/>
          </a:xfrm>
          <a:solidFill>
            <a:schemeClr val="tx1"/>
          </a:solidFill>
        </p:spPr>
        <p:txBody>
          <a:bodyPr/>
          <a:lstStyle>
            <a:lvl1pPr marL="0" indent="0">
              <a:buNone/>
              <a:defRPr>
                <a:noFill/>
              </a:defRPr>
            </a:lvl1pPr>
          </a:lstStyle>
          <a:p>
            <a:r>
              <a:rPr lang="en-US"/>
              <a:t>Click icon to add picture</a:t>
            </a:r>
            <a:endParaRPr lang="en-PT"/>
          </a:p>
        </p:txBody>
      </p:sp>
      <p:sp>
        <p:nvSpPr>
          <p:cNvPr id="38" name="Picture Placeholder 3">
            <a:extLst>
              <a:ext uri="{FF2B5EF4-FFF2-40B4-BE49-F238E27FC236}">
                <a16:creationId xmlns:a16="http://schemas.microsoft.com/office/drawing/2014/main" id="{EEB1135B-614B-F245-8CFF-E34B033B22D6}"/>
              </a:ext>
            </a:extLst>
          </p:cNvPr>
          <p:cNvSpPr>
            <a:spLocks noGrp="1"/>
          </p:cNvSpPr>
          <p:nvPr>
            <p:ph type="pic" sz="quarter" idx="39"/>
          </p:nvPr>
        </p:nvSpPr>
        <p:spPr>
          <a:xfrm>
            <a:off x="2159000" y="6969600"/>
            <a:ext cx="5918200" cy="72000"/>
          </a:xfrm>
          <a:solidFill>
            <a:schemeClr val="tx1"/>
          </a:solidFill>
        </p:spPr>
        <p:txBody>
          <a:bodyPr/>
          <a:lstStyle>
            <a:lvl1pPr marL="0" indent="0">
              <a:buNone/>
              <a:defRPr>
                <a:noFill/>
              </a:defRPr>
            </a:lvl1pPr>
          </a:lstStyle>
          <a:p>
            <a:r>
              <a:rPr lang="en-US"/>
              <a:t>Click icon to add picture</a:t>
            </a:r>
            <a:endParaRPr lang="en-PT"/>
          </a:p>
        </p:txBody>
      </p:sp>
      <p:sp>
        <p:nvSpPr>
          <p:cNvPr id="44" name="Picture Placeholder 3">
            <a:extLst>
              <a:ext uri="{FF2B5EF4-FFF2-40B4-BE49-F238E27FC236}">
                <a16:creationId xmlns:a16="http://schemas.microsoft.com/office/drawing/2014/main" id="{EB084D1E-909E-C840-933A-FB6C55B3C813}"/>
              </a:ext>
            </a:extLst>
          </p:cNvPr>
          <p:cNvSpPr>
            <a:spLocks noGrp="1"/>
          </p:cNvSpPr>
          <p:nvPr>
            <p:ph type="pic" sz="quarter" idx="40"/>
          </p:nvPr>
        </p:nvSpPr>
        <p:spPr>
          <a:xfrm>
            <a:off x="9230592" y="6969600"/>
            <a:ext cx="5918200" cy="72000"/>
          </a:xfrm>
          <a:solidFill>
            <a:schemeClr val="tx1"/>
          </a:solidFill>
        </p:spPr>
        <p:txBody>
          <a:bodyPr/>
          <a:lstStyle>
            <a:lvl1pPr marL="0" indent="0">
              <a:buNone/>
              <a:defRPr>
                <a:noFill/>
              </a:defRPr>
            </a:lvl1pPr>
          </a:lstStyle>
          <a:p>
            <a:r>
              <a:rPr lang="en-US"/>
              <a:t>Click icon to add picture</a:t>
            </a:r>
            <a:endParaRPr lang="en-PT"/>
          </a:p>
        </p:txBody>
      </p:sp>
      <p:sp>
        <p:nvSpPr>
          <p:cNvPr id="45" name="Picture Placeholder 3">
            <a:extLst>
              <a:ext uri="{FF2B5EF4-FFF2-40B4-BE49-F238E27FC236}">
                <a16:creationId xmlns:a16="http://schemas.microsoft.com/office/drawing/2014/main" id="{FEA88560-1BD5-CB4A-B93C-3BBBFCD0D6DC}"/>
              </a:ext>
            </a:extLst>
          </p:cNvPr>
          <p:cNvSpPr>
            <a:spLocks noGrp="1"/>
          </p:cNvSpPr>
          <p:nvPr>
            <p:ph type="pic" sz="quarter" idx="41"/>
          </p:nvPr>
        </p:nvSpPr>
        <p:spPr>
          <a:xfrm>
            <a:off x="16300992" y="6969600"/>
            <a:ext cx="5918200" cy="72000"/>
          </a:xfrm>
          <a:solidFill>
            <a:schemeClr val="tx1"/>
          </a:solidFill>
        </p:spPr>
        <p:txBody>
          <a:bodyPr/>
          <a:lstStyle>
            <a:lvl1pPr marL="0" indent="0">
              <a:buNone/>
              <a:defRPr>
                <a:noFill/>
              </a:defRPr>
            </a:lvl1pPr>
          </a:lstStyle>
          <a:p>
            <a:r>
              <a:rPr lang="en-US"/>
              <a:t>Click icon to add picture</a:t>
            </a:r>
            <a:endParaRPr lang="en-PT"/>
          </a:p>
        </p:txBody>
      </p:sp>
    </p:spTree>
    <p:extLst>
      <p:ext uri="{BB962C8B-B14F-4D97-AF65-F5344CB8AC3E}">
        <p14:creationId xmlns:p14="http://schemas.microsoft.com/office/powerpoint/2010/main" val="3747696657"/>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10_2_Content Grid 4">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1" y="8482520"/>
            <a:ext cx="6371378" cy="523348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1607201" y="759806"/>
            <a:ext cx="1627198" cy="1430156"/>
          </a:xfrm>
          <a:prstGeom prst="rect">
            <a:avLst/>
          </a:prstGeom>
        </p:spPr>
      </p:pic>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2159996" y="4491047"/>
            <a:ext cx="9453600" cy="1596197"/>
          </a:xfrm>
          <a:prstGeom prst="rect">
            <a:avLst/>
          </a:prstGeom>
        </p:spPr>
        <p:txBody>
          <a:bodyPr tIns="72000" anchor="t">
            <a:spAutoFit/>
          </a:bodyPr>
          <a:lstStyle>
            <a:lvl1pPr marL="0" indent="0">
              <a:lnSpc>
                <a:spcPct val="100000"/>
              </a:lnSpc>
              <a:spcBef>
                <a:spcPts val="2000"/>
              </a:spcBef>
              <a:buNone/>
              <a:defRPr sz="2400" b="0" i="0">
                <a:solidFill>
                  <a:schemeClr val="tx2"/>
                </a:solidFill>
                <a:latin typeface="Equip Light" panose="02000503000000020004" pitchFamily="2" charset="77"/>
              </a:defRPr>
            </a:lvl1pPr>
          </a:lstStyle>
          <a:p>
            <a:pPr lvl="0"/>
            <a:r>
              <a:rPr lang="en-GB"/>
              <a:t>In this context, it is the current state of humanity's knowledge of how to combine resources to produce desired products, to solve problems, </a:t>
            </a:r>
            <a:r>
              <a:rPr lang="en-GB" err="1"/>
              <a:t>fulfill</a:t>
            </a:r>
            <a:r>
              <a:rPr lang="en-GB"/>
              <a:t> needs, or satisfy wants; it includes technical methods, skills, processes, techniques, tools and raw materials.</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2160000" y="3453089"/>
            <a:ext cx="9453600" cy="919089"/>
          </a:xfrm>
          <a:prstGeom prst="rect">
            <a:avLst/>
          </a:prstGeom>
        </p:spPr>
        <p:txBody>
          <a:bodyPr tIns="72000" anchor="t">
            <a:spAutoFit/>
          </a:bodyPr>
          <a:lstStyle>
            <a:lvl1pPr marL="0" indent="0">
              <a:lnSpc>
                <a:spcPct val="100000"/>
              </a:lnSpc>
              <a:buNone/>
              <a:defRPr sz="2600" b="1" i="0">
                <a:solidFill>
                  <a:schemeClr val="tx2"/>
                </a:solidFill>
                <a:latin typeface="Equip Extended" panose="02000503030000020004" pitchFamily="2" charset="77"/>
              </a:defRPr>
            </a:lvl1pPr>
          </a:lstStyle>
          <a:p>
            <a:pPr lvl="0"/>
            <a:r>
              <a:rPr lang="en-GB"/>
              <a:t>The word "technology" can also be used to refer to a collection of techniques</a:t>
            </a:r>
          </a:p>
        </p:txBody>
      </p:sp>
      <p:sp>
        <p:nvSpPr>
          <p:cNvPr id="29" name="Text Placeholder 7">
            <a:extLst>
              <a:ext uri="{FF2B5EF4-FFF2-40B4-BE49-F238E27FC236}">
                <a16:creationId xmlns:a16="http://schemas.microsoft.com/office/drawing/2014/main" id="{6447C4D7-2853-B641-A290-0F4F1C54DAD3}"/>
              </a:ext>
            </a:extLst>
          </p:cNvPr>
          <p:cNvSpPr>
            <a:spLocks noGrp="1"/>
          </p:cNvSpPr>
          <p:nvPr>
            <p:ph type="body" sz="quarter" idx="30" hasCustomPrompt="1"/>
          </p:nvPr>
        </p:nvSpPr>
        <p:spPr>
          <a:xfrm>
            <a:off x="2159992" y="8265173"/>
            <a:ext cx="9453600" cy="1596197"/>
          </a:xfrm>
          <a:prstGeom prst="rect">
            <a:avLst/>
          </a:prstGeom>
        </p:spPr>
        <p:txBody>
          <a:bodyPr tIns="72000" anchor="t">
            <a:spAutoFit/>
          </a:bodyPr>
          <a:lstStyle>
            <a:lvl1pPr marL="0" indent="0">
              <a:lnSpc>
                <a:spcPct val="100000"/>
              </a:lnSpc>
              <a:spcBef>
                <a:spcPts val="2000"/>
              </a:spcBef>
              <a:buNone/>
              <a:defRPr sz="2400" b="0" i="0">
                <a:solidFill>
                  <a:schemeClr val="tx2"/>
                </a:solidFill>
                <a:latin typeface="Equip Light" panose="02000503000000020004" pitchFamily="2" charset="77"/>
              </a:defRPr>
            </a:lvl1pPr>
          </a:lstStyle>
          <a:p>
            <a:pPr lvl="0"/>
            <a:r>
              <a:rPr lang="en-GB"/>
              <a:t>In this context, it is the current state of humanity's knowledge of how to combine resources to produce desired products, to solve problems, </a:t>
            </a:r>
            <a:r>
              <a:rPr lang="en-GB" err="1"/>
              <a:t>fulfill</a:t>
            </a:r>
            <a:r>
              <a:rPr lang="en-GB"/>
              <a:t> needs, or satisfy wants; it includes technical methods, skills, processes, techniques, tools and raw materials.</a:t>
            </a:r>
          </a:p>
        </p:txBody>
      </p:sp>
      <p:sp>
        <p:nvSpPr>
          <p:cNvPr id="30" name="Text Placeholder 7">
            <a:extLst>
              <a:ext uri="{FF2B5EF4-FFF2-40B4-BE49-F238E27FC236}">
                <a16:creationId xmlns:a16="http://schemas.microsoft.com/office/drawing/2014/main" id="{9EEEDB7B-6845-214B-9A0E-8494146A6E26}"/>
              </a:ext>
            </a:extLst>
          </p:cNvPr>
          <p:cNvSpPr>
            <a:spLocks noGrp="1"/>
          </p:cNvSpPr>
          <p:nvPr>
            <p:ph type="body" sz="quarter" idx="31" hasCustomPrompt="1"/>
          </p:nvPr>
        </p:nvSpPr>
        <p:spPr>
          <a:xfrm>
            <a:off x="2159996" y="7227215"/>
            <a:ext cx="9453600" cy="919089"/>
          </a:xfrm>
          <a:prstGeom prst="rect">
            <a:avLst/>
          </a:prstGeom>
        </p:spPr>
        <p:txBody>
          <a:bodyPr tIns="72000" anchor="t">
            <a:spAutoFit/>
          </a:bodyPr>
          <a:lstStyle>
            <a:lvl1pPr marL="0" indent="0">
              <a:lnSpc>
                <a:spcPct val="100000"/>
              </a:lnSpc>
              <a:buNone/>
              <a:defRPr sz="2600" b="1" i="0">
                <a:solidFill>
                  <a:schemeClr val="tx2"/>
                </a:solidFill>
                <a:latin typeface="Equip Extended" panose="02000503030000020004" pitchFamily="2" charset="77"/>
              </a:defRPr>
            </a:lvl1pPr>
          </a:lstStyle>
          <a:p>
            <a:pPr lvl="0"/>
            <a:r>
              <a:rPr lang="en-GB"/>
              <a:t>The word "technology" can also be used to refer to a collection of techniques</a:t>
            </a:r>
          </a:p>
        </p:txBody>
      </p:sp>
      <p:sp>
        <p:nvSpPr>
          <p:cNvPr id="25" name="Text Placeholder 7">
            <a:extLst>
              <a:ext uri="{FF2B5EF4-FFF2-40B4-BE49-F238E27FC236}">
                <a16:creationId xmlns:a16="http://schemas.microsoft.com/office/drawing/2014/main" id="{A2C398D9-63EB-CF4A-9948-12B38BFB1B92}"/>
              </a:ext>
            </a:extLst>
          </p:cNvPr>
          <p:cNvSpPr>
            <a:spLocks noGrp="1"/>
          </p:cNvSpPr>
          <p:nvPr>
            <p:ph type="body" sz="quarter" idx="32" hasCustomPrompt="1"/>
          </p:nvPr>
        </p:nvSpPr>
        <p:spPr>
          <a:xfrm>
            <a:off x="12765592" y="4491047"/>
            <a:ext cx="9453600" cy="1596197"/>
          </a:xfrm>
          <a:prstGeom prst="rect">
            <a:avLst/>
          </a:prstGeom>
        </p:spPr>
        <p:txBody>
          <a:bodyPr tIns="72000" anchor="t">
            <a:spAutoFit/>
          </a:bodyPr>
          <a:lstStyle>
            <a:lvl1pPr marL="0" indent="0">
              <a:lnSpc>
                <a:spcPct val="100000"/>
              </a:lnSpc>
              <a:spcBef>
                <a:spcPts val="2000"/>
              </a:spcBef>
              <a:buNone/>
              <a:defRPr sz="2400" b="0" i="0">
                <a:solidFill>
                  <a:schemeClr val="tx2"/>
                </a:solidFill>
                <a:latin typeface="Equip Light" panose="02000503000000020004" pitchFamily="2" charset="77"/>
              </a:defRPr>
            </a:lvl1pPr>
          </a:lstStyle>
          <a:p>
            <a:pPr lvl="0"/>
            <a:r>
              <a:rPr lang="en-GB"/>
              <a:t>In this context, it is the current state of humanity's knowledge of how to combine resources to produce desired products, to solve problems, </a:t>
            </a:r>
            <a:r>
              <a:rPr lang="en-GB" err="1"/>
              <a:t>fulfill</a:t>
            </a:r>
            <a:r>
              <a:rPr lang="en-GB"/>
              <a:t> needs, or satisfy wants; it includes technical methods, skills, processes, techniques, tools and raw materials.</a:t>
            </a:r>
          </a:p>
        </p:txBody>
      </p:sp>
      <p:sp>
        <p:nvSpPr>
          <p:cNvPr id="26" name="Text Placeholder 7">
            <a:extLst>
              <a:ext uri="{FF2B5EF4-FFF2-40B4-BE49-F238E27FC236}">
                <a16:creationId xmlns:a16="http://schemas.microsoft.com/office/drawing/2014/main" id="{32694D55-9A3A-884B-BD19-2288DE1FADE0}"/>
              </a:ext>
            </a:extLst>
          </p:cNvPr>
          <p:cNvSpPr>
            <a:spLocks noGrp="1"/>
          </p:cNvSpPr>
          <p:nvPr>
            <p:ph type="body" sz="quarter" idx="33" hasCustomPrompt="1"/>
          </p:nvPr>
        </p:nvSpPr>
        <p:spPr>
          <a:xfrm>
            <a:off x="12765596" y="3453089"/>
            <a:ext cx="9453600" cy="919089"/>
          </a:xfrm>
          <a:prstGeom prst="rect">
            <a:avLst/>
          </a:prstGeom>
        </p:spPr>
        <p:txBody>
          <a:bodyPr tIns="72000" anchor="t">
            <a:spAutoFit/>
          </a:bodyPr>
          <a:lstStyle>
            <a:lvl1pPr marL="0" indent="0">
              <a:lnSpc>
                <a:spcPct val="100000"/>
              </a:lnSpc>
              <a:buNone/>
              <a:defRPr sz="2600" b="1" i="0">
                <a:solidFill>
                  <a:schemeClr val="tx2"/>
                </a:solidFill>
                <a:latin typeface="Equip Extended" panose="02000503030000020004" pitchFamily="2" charset="77"/>
              </a:defRPr>
            </a:lvl1pPr>
          </a:lstStyle>
          <a:p>
            <a:pPr lvl="0"/>
            <a:r>
              <a:rPr lang="en-GB"/>
              <a:t>The word "technology" can also be used to refer to a collection of techniques</a:t>
            </a:r>
          </a:p>
        </p:txBody>
      </p:sp>
      <p:sp>
        <p:nvSpPr>
          <p:cNvPr id="28" name="Text Placeholder 7">
            <a:extLst>
              <a:ext uri="{FF2B5EF4-FFF2-40B4-BE49-F238E27FC236}">
                <a16:creationId xmlns:a16="http://schemas.microsoft.com/office/drawing/2014/main" id="{F9B3C98A-B3B3-124C-9DE4-3316578ECEFB}"/>
              </a:ext>
            </a:extLst>
          </p:cNvPr>
          <p:cNvSpPr>
            <a:spLocks noGrp="1"/>
          </p:cNvSpPr>
          <p:nvPr>
            <p:ph type="body" sz="quarter" idx="34" hasCustomPrompt="1"/>
          </p:nvPr>
        </p:nvSpPr>
        <p:spPr>
          <a:xfrm>
            <a:off x="12765588" y="8265173"/>
            <a:ext cx="9453600" cy="1596197"/>
          </a:xfrm>
          <a:prstGeom prst="rect">
            <a:avLst/>
          </a:prstGeom>
        </p:spPr>
        <p:txBody>
          <a:bodyPr tIns="72000" anchor="t">
            <a:spAutoFit/>
          </a:bodyPr>
          <a:lstStyle>
            <a:lvl1pPr marL="0" indent="0">
              <a:lnSpc>
                <a:spcPct val="100000"/>
              </a:lnSpc>
              <a:spcBef>
                <a:spcPts val="2000"/>
              </a:spcBef>
              <a:buNone/>
              <a:defRPr sz="2400" b="0" i="0">
                <a:solidFill>
                  <a:schemeClr val="tx2"/>
                </a:solidFill>
                <a:latin typeface="Equip Light" panose="02000503000000020004" pitchFamily="2" charset="77"/>
              </a:defRPr>
            </a:lvl1pPr>
          </a:lstStyle>
          <a:p>
            <a:pPr lvl="0"/>
            <a:r>
              <a:rPr lang="en-GB"/>
              <a:t>In this context, it is the current state of humanity's knowledge of how to combine resources to produce desired products, to solve problems, </a:t>
            </a:r>
            <a:r>
              <a:rPr lang="en-GB" err="1"/>
              <a:t>fulfill</a:t>
            </a:r>
            <a:r>
              <a:rPr lang="en-GB"/>
              <a:t> needs, or satisfy wants; it includes technical methods, skills, processes, techniques, tools and raw materials.</a:t>
            </a:r>
          </a:p>
        </p:txBody>
      </p:sp>
      <p:sp>
        <p:nvSpPr>
          <p:cNvPr id="32" name="Text Placeholder 7">
            <a:extLst>
              <a:ext uri="{FF2B5EF4-FFF2-40B4-BE49-F238E27FC236}">
                <a16:creationId xmlns:a16="http://schemas.microsoft.com/office/drawing/2014/main" id="{748293B1-8961-5143-A89F-1AC3C960A340}"/>
              </a:ext>
            </a:extLst>
          </p:cNvPr>
          <p:cNvSpPr>
            <a:spLocks noGrp="1"/>
          </p:cNvSpPr>
          <p:nvPr>
            <p:ph type="body" sz="quarter" idx="35" hasCustomPrompt="1"/>
          </p:nvPr>
        </p:nvSpPr>
        <p:spPr>
          <a:xfrm>
            <a:off x="12765592" y="7227215"/>
            <a:ext cx="9453600" cy="919089"/>
          </a:xfrm>
          <a:prstGeom prst="rect">
            <a:avLst/>
          </a:prstGeom>
        </p:spPr>
        <p:txBody>
          <a:bodyPr tIns="72000" anchor="t">
            <a:spAutoFit/>
          </a:bodyPr>
          <a:lstStyle>
            <a:lvl1pPr marL="0" indent="0">
              <a:lnSpc>
                <a:spcPct val="100000"/>
              </a:lnSpc>
              <a:buNone/>
              <a:defRPr sz="2600" b="1" i="0">
                <a:solidFill>
                  <a:schemeClr val="tx2"/>
                </a:solidFill>
                <a:latin typeface="Equip Extended" panose="02000503030000020004" pitchFamily="2" charset="77"/>
              </a:defRPr>
            </a:lvl1pPr>
          </a:lstStyle>
          <a:p>
            <a:pPr lvl="0"/>
            <a:r>
              <a:rPr lang="en-GB"/>
              <a:t>The word "technology" can also be used to refer to a collection of techniques</a:t>
            </a:r>
          </a:p>
        </p:txBody>
      </p:sp>
      <p:sp>
        <p:nvSpPr>
          <p:cNvPr id="19" name="Text Placeholder 7">
            <a:extLst>
              <a:ext uri="{FF2B5EF4-FFF2-40B4-BE49-F238E27FC236}">
                <a16:creationId xmlns:a16="http://schemas.microsoft.com/office/drawing/2014/main" id="{AFAA0023-01B5-6341-8AA6-0576079490A4}"/>
              </a:ext>
            </a:extLst>
          </p:cNvPr>
          <p:cNvSpPr>
            <a:spLocks noGrp="1"/>
          </p:cNvSpPr>
          <p:nvPr>
            <p:ph type="body" sz="quarter" idx="10" hasCustomPrompt="1"/>
          </p:nvPr>
        </p:nvSpPr>
        <p:spPr>
          <a:xfrm>
            <a:off x="1278771" y="11753031"/>
            <a:ext cx="21708002" cy="996950"/>
          </a:xfrm>
        </p:spPr>
        <p:txBody>
          <a:bodyPr anchor="ctr">
            <a:normAutofit/>
          </a:bodyPr>
          <a:lstStyle>
            <a:lvl1pPr marL="0" indent="0">
              <a:buNone/>
              <a:defRPr sz="2000" b="0" i="0">
                <a:solidFill>
                  <a:schemeClr val="bg2"/>
                </a:solidFill>
                <a:latin typeface="Equip Extended Light" panose="02000503000000020004" pitchFamily="2" charset="77"/>
              </a:defRPr>
            </a:lvl1pPr>
          </a:lstStyle>
          <a:p>
            <a:pPr lvl="0"/>
            <a:r>
              <a:rPr lang="en-GB"/>
              <a:t>Edit Footnote</a:t>
            </a:r>
          </a:p>
        </p:txBody>
      </p:sp>
      <p:sp>
        <p:nvSpPr>
          <p:cNvPr id="20" name="Title 1">
            <a:extLst>
              <a:ext uri="{FF2B5EF4-FFF2-40B4-BE49-F238E27FC236}">
                <a16:creationId xmlns:a16="http://schemas.microsoft.com/office/drawing/2014/main" id="{4ACC2BB1-332C-3E41-A029-B76CD243CBA4}"/>
              </a:ext>
            </a:extLst>
          </p:cNvPr>
          <p:cNvSpPr>
            <a:spLocks noGrp="1"/>
          </p:cNvSpPr>
          <p:nvPr>
            <p:ph type="title" hasCustomPrompt="1"/>
          </p:nvPr>
        </p:nvSpPr>
        <p:spPr>
          <a:xfrm>
            <a:off x="1252796" y="962251"/>
            <a:ext cx="14400000" cy="857533"/>
          </a:xfrm>
          <a:prstGeom prst="rect">
            <a:avLst/>
          </a:prstGeom>
        </p:spPr>
        <p:txBody>
          <a:bodyPr tIns="72000" anchor="t">
            <a:spAutoFit/>
          </a:bodyPr>
          <a:lstStyle>
            <a:lvl1pPr>
              <a:lnSpc>
                <a:spcPct val="100000"/>
              </a:lnSpc>
              <a:defRPr sz="4800" b="1" i="0">
                <a:solidFill>
                  <a:schemeClr val="tx2"/>
                </a:solidFill>
                <a:latin typeface="Equip Extended" panose="02000503030000020004" pitchFamily="2" charset="77"/>
              </a:defRPr>
            </a:lvl1pPr>
          </a:lstStyle>
          <a:p>
            <a:r>
              <a:rPr lang="en-GB"/>
              <a:t>Edit title</a:t>
            </a:r>
            <a:endParaRPr lang="en-PT"/>
          </a:p>
        </p:txBody>
      </p:sp>
      <p:sp>
        <p:nvSpPr>
          <p:cNvPr id="21" name="Text Placeholder 7">
            <a:extLst>
              <a:ext uri="{FF2B5EF4-FFF2-40B4-BE49-F238E27FC236}">
                <a16:creationId xmlns:a16="http://schemas.microsoft.com/office/drawing/2014/main" id="{7B82F30B-06B0-CD4E-B176-E73384D8D12E}"/>
              </a:ext>
            </a:extLst>
          </p:cNvPr>
          <p:cNvSpPr>
            <a:spLocks noGrp="1"/>
          </p:cNvSpPr>
          <p:nvPr>
            <p:ph type="body" sz="quarter" idx="29" hasCustomPrompt="1"/>
          </p:nvPr>
        </p:nvSpPr>
        <p:spPr>
          <a:xfrm>
            <a:off x="1252802" y="1860377"/>
            <a:ext cx="14400000" cy="611312"/>
          </a:xfrm>
          <a:prstGeom prst="rect">
            <a:avLst/>
          </a:prstGeom>
        </p:spPr>
        <p:txBody>
          <a:bodyPr wrap="square" tIns="72000" anchor="t">
            <a:spAutoFit/>
          </a:bodyPr>
          <a:lstStyle>
            <a:lvl1pPr marL="0" indent="0">
              <a:lnSpc>
                <a:spcPct val="100000"/>
              </a:lnSpc>
              <a:buNone/>
              <a:defRPr sz="3200" b="0" i="0">
                <a:solidFill>
                  <a:schemeClr val="tx2"/>
                </a:solidFill>
                <a:latin typeface="Equip Extended Light" panose="02000503000000020004" pitchFamily="2" charset="77"/>
              </a:defRPr>
            </a:lvl1pPr>
          </a:lstStyle>
          <a:p>
            <a:pPr lvl="0"/>
            <a:r>
              <a:rPr lang="en-GB"/>
              <a:t>Edit subtitle</a:t>
            </a:r>
          </a:p>
        </p:txBody>
      </p:sp>
      <p:sp>
        <p:nvSpPr>
          <p:cNvPr id="22" name="Picture Placeholder 3">
            <a:extLst>
              <a:ext uri="{FF2B5EF4-FFF2-40B4-BE49-F238E27FC236}">
                <a16:creationId xmlns:a16="http://schemas.microsoft.com/office/drawing/2014/main" id="{B7CFF10E-5B50-7E4C-83A3-C6B196A469E5}"/>
              </a:ext>
            </a:extLst>
          </p:cNvPr>
          <p:cNvSpPr>
            <a:spLocks noGrp="1"/>
          </p:cNvSpPr>
          <p:nvPr>
            <p:ph type="pic" sz="quarter" idx="36"/>
          </p:nvPr>
        </p:nvSpPr>
        <p:spPr>
          <a:xfrm>
            <a:off x="2159000" y="3196800"/>
            <a:ext cx="9453600" cy="72000"/>
          </a:xfrm>
          <a:solidFill>
            <a:schemeClr val="tx1"/>
          </a:solidFill>
        </p:spPr>
        <p:txBody>
          <a:bodyPr/>
          <a:lstStyle>
            <a:lvl1pPr marL="0" indent="0">
              <a:buNone/>
              <a:defRPr>
                <a:noFill/>
              </a:defRPr>
            </a:lvl1pPr>
          </a:lstStyle>
          <a:p>
            <a:r>
              <a:rPr lang="en-US"/>
              <a:t>Click icon to add picture</a:t>
            </a:r>
            <a:endParaRPr lang="en-PT"/>
          </a:p>
        </p:txBody>
      </p:sp>
      <p:sp>
        <p:nvSpPr>
          <p:cNvPr id="23" name="Picture Placeholder 3">
            <a:extLst>
              <a:ext uri="{FF2B5EF4-FFF2-40B4-BE49-F238E27FC236}">
                <a16:creationId xmlns:a16="http://schemas.microsoft.com/office/drawing/2014/main" id="{61F3BF72-97B1-194B-ADBF-55DDE817537D}"/>
              </a:ext>
            </a:extLst>
          </p:cNvPr>
          <p:cNvSpPr>
            <a:spLocks noGrp="1"/>
          </p:cNvSpPr>
          <p:nvPr>
            <p:ph type="pic" sz="quarter" idx="37"/>
          </p:nvPr>
        </p:nvSpPr>
        <p:spPr>
          <a:xfrm>
            <a:off x="12765588" y="3196800"/>
            <a:ext cx="9453600" cy="72000"/>
          </a:xfrm>
          <a:solidFill>
            <a:schemeClr val="tx1"/>
          </a:solidFill>
        </p:spPr>
        <p:txBody>
          <a:bodyPr/>
          <a:lstStyle>
            <a:lvl1pPr marL="0" indent="0">
              <a:buNone/>
              <a:defRPr>
                <a:noFill/>
              </a:defRPr>
            </a:lvl1pPr>
          </a:lstStyle>
          <a:p>
            <a:r>
              <a:rPr lang="en-US"/>
              <a:t>Click icon to add picture</a:t>
            </a:r>
            <a:endParaRPr lang="en-PT"/>
          </a:p>
        </p:txBody>
      </p:sp>
      <p:sp>
        <p:nvSpPr>
          <p:cNvPr id="24" name="Picture Placeholder 3">
            <a:extLst>
              <a:ext uri="{FF2B5EF4-FFF2-40B4-BE49-F238E27FC236}">
                <a16:creationId xmlns:a16="http://schemas.microsoft.com/office/drawing/2014/main" id="{7C32E413-8352-DE4A-BEBA-C3919EB498AC}"/>
              </a:ext>
            </a:extLst>
          </p:cNvPr>
          <p:cNvSpPr>
            <a:spLocks noGrp="1"/>
          </p:cNvSpPr>
          <p:nvPr>
            <p:ph type="pic" sz="quarter" idx="38"/>
          </p:nvPr>
        </p:nvSpPr>
        <p:spPr>
          <a:xfrm>
            <a:off x="2159000" y="6969600"/>
            <a:ext cx="9453600" cy="72000"/>
          </a:xfrm>
          <a:solidFill>
            <a:schemeClr val="tx1"/>
          </a:solidFill>
        </p:spPr>
        <p:txBody>
          <a:bodyPr/>
          <a:lstStyle>
            <a:lvl1pPr marL="0" indent="0">
              <a:buNone/>
              <a:defRPr>
                <a:noFill/>
              </a:defRPr>
            </a:lvl1pPr>
          </a:lstStyle>
          <a:p>
            <a:r>
              <a:rPr lang="en-US"/>
              <a:t>Click icon to add picture</a:t>
            </a:r>
            <a:endParaRPr lang="en-PT"/>
          </a:p>
        </p:txBody>
      </p:sp>
      <p:sp>
        <p:nvSpPr>
          <p:cNvPr id="31" name="Picture Placeholder 3">
            <a:extLst>
              <a:ext uri="{FF2B5EF4-FFF2-40B4-BE49-F238E27FC236}">
                <a16:creationId xmlns:a16="http://schemas.microsoft.com/office/drawing/2014/main" id="{7275B7B6-C981-9344-93D5-AA842ADF2D5D}"/>
              </a:ext>
            </a:extLst>
          </p:cNvPr>
          <p:cNvSpPr>
            <a:spLocks noGrp="1"/>
          </p:cNvSpPr>
          <p:nvPr>
            <p:ph type="pic" sz="quarter" idx="39"/>
          </p:nvPr>
        </p:nvSpPr>
        <p:spPr>
          <a:xfrm>
            <a:off x="12765588" y="6969600"/>
            <a:ext cx="9453600" cy="72000"/>
          </a:xfrm>
          <a:solidFill>
            <a:schemeClr val="tx1"/>
          </a:solidFill>
        </p:spPr>
        <p:txBody>
          <a:bodyPr/>
          <a:lstStyle>
            <a:lvl1pPr marL="0" indent="0">
              <a:buNone/>
              <a:defRPr>
                <a:noFill/>
              </a:defRPr>
            </a:lvl1pPr>
          </a:lstStyle>
          <a:p>
            <a:r>
              <a:rPr lang="en-US"/>
              <a:t>Click icon to add picture</a:t>
            </a:r>
            <a:endParaRPr lang="en-PT"/>
          </a:p>
        </p:txBody>
      </p:sp>
    </p:spTree>
    <p:extLst>
      <p:ext uri="{BB962C8B-B14F-4D97-AF65-F5344CB8AC3E}">
        <p14:creationId xmlns:p14="http://schemas.microsoft.com/office/powerpoint/2010/main" val="379269163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11_1_Info Table 3 Columns">
    <p:bg>
      <p:bgPr>
        <a:solidFill>
          <a:schemeClr val="bg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1607201" y="759806"/>
            <a:ext cx="1627198" cy="1430156"/>
          </a:xfrm>
          <a:prstGeom prst="rect">
            <a:avLst/>
          </a:prstGeom>
        </p:spPr>
      </p:pic>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6988372" y="3511049"/>
            <a:ext cx="5140800" cy="1342827"/>
          </a:xfrm>
          <a:prstGeom prst="rect">
            <a:avLst/>
          </a:prstGeom>
          <a:solidFill>
            <a:srgbClr val="D1F5EA"/>
          </a:solidFill>
        </p:spPr>
        <p:txBody>
          <a:bodyPr lIns="180000" tIns="180000" rIns="180000" bIns="144000" anchor="t">
            <a:spAutoFit/>
          </a:bodyPr>
          <a:lstStyle>
            <a:lvl1pPr marL="0" indent="0">
              <a:lnSpc>
                <a:spcPct val="100000"/>
              </a:lnSpc>
              <a:buNone/>
              <a:defRPr sz="2200" b="1" i="0">
                <a:solidFill>
                  <a:schemeClr val="tx2"/>
                </a:solidFill>
                <a:latin typeface="Equip Extended" panose="02000503030000020004" pitchFamily="2" charset="77"/>
              </a:defRPr>
            </a:lvl1pPr>
          </a:lstStyle>
          <a:p>
            <a:pPr lvl="0"/>
            <a:r>
              <a:rPr lang="en-GB"/>
              <a:t>The word "technology" can also be used to refer to a collection of techniques</a:t>
            </a:r>
          </a:p>
        </p:txBody>
      </p:sp>
      <p:sp>
        <p:nvSpPr>
          <p:cNvPr id="20" name="Text Placeholder 22">
            <a:extLst>
              <a:ext uri="{FF2B5EF4-FFF2-40B4-BE49-F238E27FC236}">
                <a16:creationId xmlns:a16="http://schemas.microsoft.com/office/drawing/2014/main" id="{BBB37DEF-BE80-004C-A791-E44D6ED0CDAF}"/>
              </a:ext>
            </a:extLst>
          </p:cNvPr>
          <p:cNvSpPr>
            <a:spLocks noGrp="1"/>
          </p:cNvSpPr>
          <p:nvPr>
            <p:ph type="body" sz="quarter" idx="32" hasCustomPrompt="1"/>
          </p:nvPr>
        </p:nvSpPr>
        <p:spPr>
          <a:xfrm>
            <a:off x="1245600" y="4046401"/>
            <a:ext cx="5140800" cy="830997"/>
          </a:xfrm>
        </p:spPr>
        <p:txBody>
          <a:bodyPr wrap="square" anchor="t">
            <a:spAutoFit/>
          </a:bodyPr>
          <a:lstStyle>
            <a:lvl1pPr marL="0" indent="0">
              <a:lnSpc>
                <a:spcPct val="100000"/>
              </a:lnSpc>
              <a:buNone/>
              <a:defRPr sz="4800" b="1" i="0">
                <a:solidFill>
                  <a:schemeClr val="tx2"/>
                </a:solidFill>
                <a:latin typeface="Equip Extended" panose="02000503030000020004" pitchFamily="2" charset="77"/>
              </a:defRPr>
            </a:lvl1pPr>
          </a:lstStyle>
          <a:p>
            <a:r>
              <a:rPr lang="en-GB"/>
              <a:t>Edit headline</a:t>
            </a:r>
            <a:endParaRPr lang="en-PT"/>
          </a:p>
        </p:txBody>
      </p:sp>
      <p:sp>
        <p:nvSpPr>
          <p:cNvPr id="19" name="Text Placeholder 7">
            <a:extLst>
              <a:ext uri="{FF2B5EF4-FFF2-40B4-BE49-F238E27FC236}">
                <a16:creationId xmlns:a16="http://schemas.microsoft.com/office/drawing/2014/main" id="{01FD2405-E850-EC47-ABD7-20D650145DCB}"/>
              </a:ext>
            </a:extLst>
          </p:cNvPr>
          <p:cNvSpPr>
            <a:spLocks noGrp="1"/>
          </p:cNvSpPr>
          <p:nvPr>
            <p:ph type="body" sz="quarter" idx="31" hasCustomPrompt="1"/>
          </p:nvPr>
        </p:nvSpPr>
        <p:spPr>
          <a:xfrm>
            <a:off x="1244430" y="3521543"/>
            <a:ext cx="5140800" cy="549757"/>
          </a:xfrm>
          <a:prstGeom prst="rect">
            <a:avLst/>
          </a:prstGeom>
        </p:spPr>
        <p:txBody>
          <a:bodyPr wrap="square" tIns="72000" numCol="1" spcCol="720000" anchor="t">
            <a:spAutoFit/>
          </a:bodyPr>
          <a:lstStyle>
            <a:lvl1pPr marL="0" indent="0">
              <a:lnSpc>
                <a:spcPct val="100000"/>
              </a:lnSpc>
              <a:buFont typeface="Arial" panose="020B0604020202020204" pitchFamily="34" charset="0"/>
              <a:buNone/>
              <a:defRPr sz="2800" b="0" i="0">
                <a:solidFill>
                  <a:schemeClr val="tx2"/>
                </a:solidFill>
                <a:latin typeface="Equip Extended Light" panose="02000503000000020004" pitchFamily="2" charset="77"/>
              </a:defRPr>
            </a:lvl1pPr>
          </a:lstStyle>
          <a:p>
            <a:pPr lvl="0"/>
            <a:r>
              <a:rPr lang="en-GB"/>
              <a:t>Edit subtitle</a:t>
            </a:r>
          </a:p>
        </p:txBody>
      </p:sp>
      <p:sp>
        <p:nvSpPr>
          <p:cNvPr id="22" name="Text Placeholder 7">
            <a:extLst>
              <a:ext uri="{FF2B5EF4-FFF2-40B4-BE49-F238E27FC236}">
                <a16:creationId xmlns:a16="http://schemas.microsoft.com/office/drawing/2014/main" id="{F0CF970B-D76A-D440-BA36-F06442274375}"/>
              </a:ext>
            </a:extLst>
          </p:cNvPr>
          <p:cNvSpPr>
            <a:spLocks noGrp="1"/>
          </p:cNvSpPr>
          <p:nvPr>
            <p:ph type="body" sz="quarter" idx="33" hasCustomPrompt="1"/>
          </p:nvPr>
        </p:nvSpPr>
        <p:spPr>
          <a:xfrm>
            <a:off x="6988372" y="5181038"/>
            <a:ext cx="5140800" cy="5997600"/>
          </a:xfrm>
          <a:prstGeom prst="rect">
            <a:avLst/>
          </a:prstGeom>
          <a:solidFill>
            <a:srgbClr val="D1F5EA"/>
          </a:solidFill>
        </p:spPr>
        <p:txBody>
          <a:bodyPr lIns="180000" tIns="180000" rIns="180000" bIns="144000" anchor="t">
            <a:noAutofit/>
          </a:bodyPr>
          <a:lstStyle>
            <a:lvl1pPr marL="342900" indent="-342900">
              <a:lnSpc>
                <a:spcPct val="100000"/>
              </a:lnSpc>
              <a:buFont typeface="Arial" panose="020B0604020202020204" pitchFamily="34" charset="0"/>
              <a:buChar char="•"/>
              <a:defRPr sz="2200" b="0" i="0">
                <a:solidFill>
                  <a:schemeClr val="tx2"/>
                </a:solidFill>
                <a:latin typeface="Equip Light" panose="02000503000000020004" pitchFamily="2" charset="77"/>
              </a:defRPr>
            </a:lvl1pPr>
          </a:lstStyle>
          <a:p>
            <a:pPr lvl="0"/>
            <a:r>
              <a:rPr lang="en-GB"/>
              <a:t>Option 1</a:t>
            </a:r>
          </a:p>
          <a:p>
            <a:pPr lvl="0"/>
            <a:r>
              <a:rPr lang="en-GB"/>
              <a:t>Option 2</a:t>
            </a:r>
          </a:p>
          <a:p>
            <a:pPr lvl="0"/>
            <a:r>
              <a:rPr lang="en-GB"/>
              <a:t>Option 3</a:t>
            </a:r>
          </a:p>
          <a:p>
            <a:pPr lvl="0"/>
            <a:r>
              <a:rPr lang="en-GB"/>
              <a:t>Option 4</a:t>
            </a:r>
          </a:p>
        </p:txBody>
      </p:sp>
      <p:sp>
        <p:nvSpPr>
          <p:cNvPr id="23" name="Text Placeholder 7">
            <a:extLst>
              <a:ext uri="{FF2B5EF4-FFF2-40B4-BE49-F238E27FC236}">
                <a16:creationId xmlns:a16="http://schemas.microsoft.com/office/drawing/2014/main" id="{0CEA904A-B014-3746-B053-76099188B5F8}"/>
              </a:ext>
            </a:extLst>
          </p:cNvPr>
          <p:cNvSpPr>
            <a:spLocks noGrp="1"/>
          </p:cNvSpPr>
          <p:nvPr>
            <p:ph type="body" sz="quarter" idx="34" hasCustomPrompt="1"/>
          </p:nvPr>
        </p:nvSpPr>
        <p:spPr>
          <a:xfrm>
            <a:off x="12417172" y="3511049"/>
            <a:ext cx="5140800" cy="1342827"/>
          </a:xfrm>
          <a:prstGeom prst="rect">
            <a:avLst/>
          </a:prstGeom>
          <a:solidFill>
            <a:srgbClr val="EFF1F4"/>
          </a:solidFill>
        </p:spPr>
        <p:txBody>
          <a:bodyPr lIns="180000" tIns="180000" rIns="180000" bIns="144000" anchor="t">
            <a:spAutoFit/>
          </a:bodyPr>
          <a:lstStyle>
            <a:lvl1pPr marL="0" indent="0">
              <a:lnSpc>
                <a:spcPct val="100000"/>
              </a:lnSpc>
              <a:buNone/>
              <a:defRPr sz="2200" b="1" i="0">
                <a:solidFill>
                  <a:schemeClr val="bg2"/>
                </a:solidFill>
                <a:latin typeface="Equip Extended" panose="02000503030000020004" pitchFamily="2" charset="77"/>
              </a:defRPr>
            </a:lvl1pPr>
          </a:lstStyle>
          <a:p>
            <a:pPr lvl="0"/>
            <a:r>
              <a:rPr lang="en-GB"/>
              <a:t>The word "technology" can also be used to refer to a collection of techniques</a:t>
            </a:r>
          </a:p>
        </p:txBody>
      </p:sp>
      <p:sp>
        <p:nvSpPr>
          <p:cNvPr id="31" name="Text Placeholder 7">
            <a:extLst>
              <a:ext uri="{FF2B5EF4-FFF2-40B4-BE49-F238E27FC236}">
                <a16:creationId xmlns:a16="http://schemas.microsoft.com/office/drawing/2014/main" id="{679F772A-C55B-574E-9E34-F6F01DB230C3}"/>
              </a:ext>
            </a:extLst>
          </p:cNvPr>
          <p:cNvSpPr>
            <a:spLocks noGrp="1"/>
          </p:cNvSpPr>
          <p:nvPr>
            <p:ph type="body" sz="quarter" idx="35" hasCustomPrompt="1"/>
          </p:nvPr>
        </p:nvSpPr>
        <p:spPr>
          <a:xfrm>
            <a:off x="12417172" y="5181038"/>
            <a:ext cx="5140800" cy="5997600"/>
          </a:xfrm>
          <a:prstGeom prst="rect">
            <a:avLst/>
          </a:prstGeom>
          <a:solidFill>
            <a:srgbClr val="EFF1F4"/>
          </a:solidFill>
        </p:spPr>
        <p:txBody>
          <a:bodyPr lIns="180000" tIns="180000" rIns="180000" bIns="144000" anchor="t">
            <a:noAutofit/>
          </a:bodyPr>
          <a:lstStyle>
            <a:lvl1pPr marL="342900" indent="-342900">
              <a:lnSpc>
                <a:spcPct val="100000"/>
              </a:lnSpc>
              <a:buClr>
                <a:srgbClr val="8693A7"/>
              </a:buClr>
              <a:buFont typeface="Arial" panose="020B0604020202020204" pitchFamily="34" charset="0"/>
              <a:buChar char="•"/>
              <a:defRPr sz="2200" b="0" i="0">
                <a:solidFill>
                  <a:schemeClr val="bg2"/>
                </a:solidFill>
                <a:latin typeface="Equip Light" panose="02000503000000020004" pitchFamily="2" charset="77"/>
              </a:defRPr>
            </a:lvl1pPr>
          </a:lstStyle>
          <a:p>
            <a:pPr lvl="0"/>
            <a:r>
              <a:rPr lang="en-GB"/>
              <a:t>Option 1</a:t>
            </a:r>
          </a:p>
          <a:p>
            <a:pPr lvl="0"/>
            <a:r>
              <a:rPr lang="en-GB"/>
              <a:t>Option 2</a:t>
            </a:r>
          </a:p>
          <a:p>
            <a:pPr lvl="0"/>
            <a:r>
              <a:rPr lang="en-GB"/>
              <a:t>Option 3</a:t>
            </a:r>
          </a:p>
          <a:p>
            <a:pPr lvl="0"/>
            <a:r>
              <a:rPr lang="en-GB"/>
              <a:t>Option 4</a:t>
            </a:r>
          </a:p>
        </p:txBody>
      </p:sp>
      <p:sp>
        <p:nvSpPr>
          <p:cNvPr id="33" name="Text Placeholder 7">
            <a:extLst>
              <a:ext uri="{FF2B5EF4-FFF2-40B4-BE49-F238E27FC236}">
                <a16:creationId xmlns:a16="http://schemas.microsoft.com/office/drawing/2014/main" id="{C1047E55-6114-6A4D-811D-E749F327667F}"/>
              </a:ext>
            </a:extLst>
          </p:cNvPr>
          <p:cNvSpPr>
            <a:spLocks noGrp="1"/>
          </p:cNvSpPr>
          <p:nvPr>
            <p:ph type="body" sz="quarter" idx="36" hasCustomPrompt="1"/>
          </p:nvPr>
        </p:nvSpPr>
        <p:spPr>
          <a:xfrm>
            <a:off x="17845972" y="3511049"/>
            <a:ext cx="5140800" cy="1342827"/>
          </a:xfrm>
          <a:prstGeom prst="rect">
            <a:avLst/>
          </a:prstGeom>
          <a:solidFill>
            <a:srgbClr val="EFF1F4"/>
          </a:solidFill>
        </p:spPr>
        <p:txBody>
          <a:bodyPr lIns="180000" tIns="180000" rIns="180000" bIns="144000" anchor="t">
            <a:spAutoFit/>
          </a:bodyPr>
          <a:lstStyle>
            <a:lvl1pPr marL="0" indent="0">
              <a:lnSpc>
                <a:spcPct val="100000"/>
              </a:lnSpc>
              <a:buNone/>
              <a:defRPr sz="2200" b="1" i="0">
                <a:solidFill>
                  <a:schemeClr val="bg2"/>
                </a:solidFill>
                <a:latin typeface="Equip Extended" panose="02000503030000020004" pitchFamily="2" charset="77"/>
              </a:defRPr>
            </a:lvl1pPr>
          </a:lstStyle>
          <a:p>
            <a:pPr lvl="0"/>
            <a:r>
              <a:rPr lang="en-GB"/>
              <a:t>The word "technology" can also be used to refer to a collection of techniques</a:t>
            </a:r>
          </a:p>
        </p:txBody>
      </p:sp>
      <p:sp>
        <p:nvSpPr>
          <p:cNvPr id="35" name="Text Placeholder 7">
            <a:extLst>
              <a:ext uri="{FF2B5EF4-FFF2-40B4-BE49-F238E27FC236}">
                <a16:creationId xmlns:a16="http://schemas.microsoft.com/office/drawing/2014/main" id="{70CC261A-E3CD-8547-B4FB-51AE5DD6D404}"/>
              </a:ext>
            </a:extLst>
          </p:cNvPr>
          <p:cNvSpPr>
            <a:spLocks noGrp="1"/>
          </p:cNvSpPr>
          <p:nvPr>
            <p:ph type="body" sz="quarter" idx="37" hasCustomPrompt="1"/>
          </p:nvPr>
        </p:nvSpPr>
        <p:spPr>
          <a:xfrm>
            <a:off x="17845972" y="5181038"/>
            <a:ext cx="5140800" cy="5997600"/>
          </a:xfrm>
          <a:prstGeom prst="rect">
            <a:avLst/>
          </a:prstGeom>
          <a:solidFill>
            <a:srgbClr val="EFF1F4"/>
          </a:solidFill>
        </p:spPr>
        <p:txBody>
          <a:bodyPr lIns="180000" tIns="180000" rIns="180000" bIns="144000" anchor="t">
            <a:noAutofit/>
          </a:bodyPr>
          <a:lstStyle>
            <a:lvl1pPr marL="342900" indent="-342900">
              <a:lnSpc>
                <a:spcPct val="100000"/>
              </a:lnSpc>
              <a:buClr>
                <a:srgbClr val="8693A7"/>
              </a:buClr>
              <a:buFont typeface="Arial" panose="020B0604020202020204" pitchFamily="34" charset="0"/>
              <a:buChar char="•"/>
              <a:defRPr sz="2200" b="0" i="0">
                <a:solidFill>
                  <a:schemeClr val="bg2"/>
                </a:solidFill>
                <a:latin typeface="Equip Light" panose="02000503000000020004" pitchFamily="2" charset="77"/>
              </a:defRPr>
            </a:lvl1pPr>
          </a:lstStyle>
          <a:p>
            <a:pPr lvl="0"/>
            <a:r>
              <a:rPr lang="en-GB"/>
              <a:t>Option 1</a:t>
            </a:r>
          </a:p>
          <a:p>
            <a:pPr lvl="0"/>
            <a:r>
              <a:rPr lang="en-GB"/>
              <a:t>Option 2</a:t>
            </a:r>
          </a:p>
          <a:p>
            <a:pPr lvl="0"/>
            <a:r>
              <a:rPr lang="en-GB"/>
              <a:t>Option 3</a:t>
            </a:r>
          </a:p>
          <a:p>
            <a:pPr lvl="0"/>
            <a:r>
              <a:rPr lang="en-GB"/>
              <a:t>Option 4</a:t>
            </a:r>
          </a:p>
        </p:txBody>
      </p:sp>
      <p:sp>
        <p:nvSpPr>
          <p:cNvPr id="17" name="Text Placeholder 7">
            <a:extLst>
              <a:ext uri="{FF2B5EF4-FFF2-40B4-BE49-F238E27FC236}">
                <a16:creationId xmlns:a16="http://schemas.microsoft.com/office/drawing/2014/main" id="{E06D7953-ED67-374B-8B1C-AD763AE91353}"/>
              </a:ext>
            </a:extLst>
          </p:cNvPr>
          <p:cNvSpPr>
            <a:spLocks noGrp="1"/>
          </p:cNvSpPr>
          <p:nvPr>
            <p:ph type="body" sz="quarter" idx="10" hasCustomPrompt="1"/>
          </p:nvPr>
        </p:nvSpPr>
        <p:spPr>
          <a:xfrm>
            <a:off x="1278771" y="11753031"/>
            <a:ext cx="21708002" cy="996950"/>
          </a:xfrm>
        </p:spPr>
        <p:txBody>
          <a:bodyPr anchor="ctr">
            <a:normAutofit/>
          </a:bodyPr>
          <a:lstStyle>
            <a:lvl1pPr marL="0" indent="0">
              <a:buNone/>
              <a:defRPr sz="2000" b="0" i="0">
                <a:solidFill>
                  <a:schemeClr val="bg2"/>
                </a:solidFill>
                <a:latin typeface="Equip Extended Light" panose="02000503000000020004" pitchFamily="2" charset="77"/>
              </a:defRPr>
            </a:lvl1pPr>
          </a:lstStyle>
          <a:p>
            <a:pPr lvl="0"/>
            <a:r>
              <a:rPr lang="en-GB"/>
              <a:t>Edit Footnote</a:t>
            </a:r>
          </a:p>
        </p:txBody>
      </p:sp>
      <p:sp>
        <p:nvSpPr>
          <p:cNvPr id="18" name="Title 1">
            <a:extLst>
              <a:ext uri="{FF2B5EF4-FFF2-40B4-BE49-F238E27FC236}">
                <a16:creationId xmlns:a16="http://schemas.microsoft.com/office/drawing/2014/main" id="{A11B7837-FE26-4548-865D-628042780859}"/>
              </a:ext>
            </a:extLst>
          </p:cNvPr>
          <p:cNvSpPr>
            <a:spLocks noGrp="1"/>
          </p:cNvSpPr>
          <p:nvPr>
            <p:ph type="title" hasCustomPrompt="1"/>
          </p:nvPr>
        </p:nvSpPr>
        <p:spPr>
          <a:xfrm>
            <a:off x="1252796" y="962251"/>
            <a:ext cx="14400000" cy="857533"/>
          </a:xfrm>
          <a:prstGeom prst="rect">
            <a:avLst/>
          </a:prstGeom>
        </p:spPr>
        <p:txBody>
          <a:bodyPr tIns="72000" anchor="t">
            <a:spAutoFit/>
          </a:bodyPr>
          <a:lstStyle>
            <a:lvl1pPr>
              <a:lnSpc>
                <a:spcPct val="100000"/>
              </a:lnSpc>
              <a:defRPr sz="4800" b="1" i="0">
                <a:solidFill>
                  <a:schemeClr val="tx2"/>
                </a:solidFill>
                <a:latin typeface="Equip Extended" panose="02000503030000020004" pitchFamily="2" charset="77"/>
              </a:defRPr>
            </a:lvl1pPr>
          </a:lstStyle>
          <a:p>
            <a:r>
              <a:rPr lang="en-GB"/>
              <a:t>Edit title</a:t>
            </a:r>
            <a:endParaRPr lang="en-PT"/>
          </a:p>
        </p:txBody>
      </p:sp>
      <p:sp>
        <p:nvSpPr>
          <p:cNvPr id="21" name="Text Placeholder 7">
            <a:extLst>
              <a:ext uri="{FF2B5EF4-FFF2-40B4-BE49-F238E27FC236}">
                <a16:creationId xmlns:a16="http://schemas.microsoft.com/office/drawing/2014/main" id="{C8B928B9-686C-7849-B277-36F4A8B6D997}"/>
              </a:ext>
            </a:extLst>
          </p:cNvPr>
          <p:cNvSpPr>
            <a:spLocks noGrp="1"/>
          </p:cNvSpPr>
          <p:nvPr>
            <p:ph type="body" sz="quarter" idx="29" hasCustomPrompt="1"/>
          </p:nvPr>
        </p:nvSpPr>
        <p:spPr>
          <a:xfrm>
            <a:off x="1252802" y="1860377"/>
            <a:ext cx="14400000" cy="611312"/>
          </a:xfrm>
          <a:prstGeom prst="rect">
            <a:avLst/>
          </a:prstGeom>
        </p:spPr>
        <p:txBody>
          <a:bodyPr wrap="square" tIns="72000" anchor="t">
            <a:spAutoFit/>
          </a:bodyPr>
          <a:lstStyle>
            <a:lvl1pPr marL="0" indent="0">
              <a:lnSpc>
                <a:spcPct val="100000"/>
              </a:lnSpc>
              <a:buNone/>
              <a:defRPr sz="3200" b="0" i="0">
                <a:solidFill>
                  <a:schemeClr val="tx2"/>
                </a:solidFill>
                <a:latin typeface="Equip Extended Light" panose="02000503000000020004" pitchFamily="2" charset="77"/>
              </a:defRPr>
            </a:lvl1pPr>
          </a:lstStyle>
          <a:p>
            <a:pPr lvl="0"/>
            <a:r>
              <a:rPr lang="en-GB"/>
              <a:t>Edit subtitle</a:t>
            </a:r>
          </a:p>
        </p:txBody>
      </p:sp>
      <p:sp>
        <p:nvSpPr>
          <p:cNvPr id="4" name="Picture Placeholder 3">
            <a:extLst>
              <a:ext uri="{FF2B5EF4-FFF2-40B4-BE49-F238E27FC236}">
                <a16:creationId xmlns:a16="http://schemas.microsoft.com/office/drawing/2014/main" id="{6E557678-5DDA-004C-90E3-6DAE794DB6AD}"/>
              </a:ext>
            </a:extLst>
          </p:cNvPr>
          <p:cNvSpPr>
            <a:spLocks noGrp="1"/>
          </p:cNvSpPr>
          <p:nvPr>
            <p:ph type="pic" sz="quarter" idx="38"/>
          </p:nvPr>
        </p:nvSpPr>
        <p:spPr>
          <a:xfrm>
            <a:off x="6988372" y="3441600"/>
            <a:ext cx="5140800" cy="72000"/>
          </a:xfrm>
          <a:solidFill>
            <a:schemeClr val="tx1"/>
          </a:solidFill>
        </p:spPr>
        <p:txBody>
          <a:bodyPr/>
          <a:lstStyle>
            <a:lvl1pPr marL="0" indent="0">
              <a:buNone/>
              <a:defRPr>
                <a:noFill/>
              </a:defRPr>
            </a:lvl1pPr>
          </a:lstStyle>
          <a:p>
            <a:r>
              <a:rPr lang="en-US"/>
              <a:t>Click icon to add picture</a:t>
            </a:r>
            <a:endParaRPr lang="en-PT"/>
          </a:p>
        </p:txBody>
      </p:sp>
      <p:sp>
        <p:nvSpPr>
          <p:cNvPr id="28" name="Picture Placeholder 3">
            <a:extLst>
              <a:ext uri="{FF2B5EF4-FFF2-40B4-BE49-F238E27FC236}">
                <a16:creationId xmlns:a16="http://schemas.microsoft.com/office/drawing/2014/main" id="{F1C6D9D5-EFBD-CB42-906F-B6FD0714F850}"/>
              </a:ext>
            </a:extLst>
          </p:cNvPr>
          <p:cNvSpPr>
            <a:spLocks noGrp="1"/>
          </p:cNvSpPr>
          <p:nvPr>
            <p:ph type="pic" sz="quarter" idx="39"/>
          </p:nvPr>
        </p:nvSpPr>
        <p:spPr>
          <a:xfrm>
            <a:off x="12417172" y="3441600"/>
            <a:ext cx="5140800" cy="72000"/>
          </a:xfrm>
          <a:solidFill>
            <a:schemeClr val="bg2"/>
          </a:solidFill>
        </p:spPr>
        <p:txBody>
          <a:bodyPr/>
          <a:lstStyle>
            <a:lvl1pPr marL="0" indent="0">
              <a:buNone/>
              <a:defRPr>
                <a:noFill/>
              </a:defRPr>
            </a:lvl1pPr>
          </a:lstStyle>
          <a:p>
            <a:r>
              <a:rPr lang="en-US"/>
              <a:t>Click icon to add picture</a:t>
            </a:r>
            <a:endParaRPr lang="en-PT"/>
          </a:p>
        </p:txBody>
      </p:sp>
      <p:sp>
        <p:nvSpPr>
          <p:cNvPr id="29" name="Picture Placeholder 3">
            <a:extLst>
              <a:ext uri="{FF2B5EF4-FFF2-40B4-BE49-F238E27FC236}">
                <a16:creationId xmlns:a16="http://schemas.microsoft.com/office/drawing/2014/main" id="{5BDEBBA4-ACDE-EB4B-9290-5F26AF8BDAE0}"/>
              </a:ext>
            </a:extLst>
          </p:cNvPr>
          <p:cNvSpPr>
            <a:spLocks noGrp="1"/>
          </p:cNvSpPr>
          <p:nvPr>
            <p:ph type="pic" sz="quarter" idx="40"/>
          </p:nvPr>
        </p:nvSpPr>
        <p:spPr>
          <a:xfrm>
            <a:off x="17845972" y="3441600"/>
            <a:ext cx="5140800" cy="72000"/>
          </a:xfrm>
          <a:solidFill>
            <a:schemeClr val="bg2"/>
          </a:solidFill>
        </p:spPr>
        <p:txBody>
          <a:bodyPr/>
          <a:lstStyle>
            <a:lvl1pPr marL="0" indent="0">
              <a:buNone/>
              <a:defRPr>
                <a:noFill/>
              </a:defRPr>
            </a:lvl1pPr>
          </a:lstStyle>
          <a:p>
            <a:r>
              <a:rPr lang="en-US"/>
              <a:t>Click icon to add picture</a:t>
            </a:r>
            <a:endParaRPr lang="en-PT"/>
          </a:p>
        </p:txBody>
      </p:sp>
    </p:spTree>
    <p:extLst>
      <p:ext uri="{BB962C8B-B14F-4D97-AF65-F5344CB8AC3E}">
        <p14:creationId xmlns:p14="http://schemas.microsoft.com/office/powerpoint/2010/main" val="2563596015"/>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11_1_Compare">
    <p:bg>
      <p:bgPr>
        <a:solidFill>
          <a:schemeClr val="bg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1607201" y="759806"/>
            <a:ext cx="1627198" cy="1430156"/>
          </a:xfrm>
          <a:prstGeom prst="rect">
            <a:avLst/>
          </a:prstGeom>
        </p:spPr>
      </p:pic>
      <p:sp>
        <p:nvSpPr>
          <p:cNvPr id="20" name="Text Placeholder 7">
            <a:extLst>
              <a:ext uri="{FF2B5EF4-FFF2-40B4-BE49-F238E27FC236}">
                <a16:creationId xmlns:a16="http://schemas.microsoft.com/office/drawing/2014/main" id="{0714DED2-2161-5F44-92C1-5B14851F68E8}"/>
              </a:ext>
            </a:extLst>
          </p:cNvPr>
          <p:cNvSpPr>
            <a:spLocks noGrp="1"/>
          </p:cNvSpPr>
          <p:nvPr>
            <p:ph type="body" sz="quarter" idx="31" hasCustomPrompt="1"/>
          </p:nvPr>
        </p:nvSpPr>
        <p:spPr>
          <a:xfrm>
            <a:off x="1244430" y="4306107"/>
            <a:ext cx="8676000" cy="672867"/>
          </a:xfrm>
          <a:prstGeom prst="rect">
            <a:avLst/>
          </a:prstGeom>
        </p:spPr>
        <p:txBody>
          <a:bodyPr wrap="square" tIns="72000" numCol="1" spcCol="720000" anchor="t">
            <a:spAutoFit/>
          </a:bodyPr>
          <a:lstStyle>
            <a:lvl1pPr marL="0" indent="0">
              <a:lnSpc>
                <a:spcPct val="100000"/>
              </a:lnSpc>
              <a:buFont typeface="Arial" panose="020B0604020202020204" pitchFamily="34" charset="0"/>
              <a:buNone/>
              <a:defRPr sz="3600" b="0" i="0">
                <a:solidFill>
                  <a:schemeClr val="tx2"/>
                </a:solidFill>
                <a:latin typeface="Equip Extended" panose="02000503030000020004" pitchFamily="2" charset="77"/>
              </a:defRPr>
            </a:lvl1pPr>
          </a:lstStyle>
          <a:p>
            <a:pPr lvl="0"/>
            <a:r>
              <a:rPr lang="en-GB"/>
              <a:t>Edit description</a:t>
            </a:r>
          </a:p>
        </p:txBody>
      </p:sp>
      <p:pic>
        <p:nvPicPr>
          <p:cNvPr id="21" name="r1Asset 2.png" descr="r1Asset 2.png">
            <a:extLst>
              <a:ext uri="{FF2B5EF4-FFF2-40B4-BE49-F238E27FC236}">
                <a16:creationId xmlns:a16="http://schemas.microsoft.com/office/drawing/2014/main" id="{99C7C0EE-E1E7-724D-97B0-ED5987EC7475}"/>
              </a:ext>
            </a:extLst>
          </p:cNvPr>
          <p:cNvPicPr>
            <a:picLocks noChangeAspect="1"/>
          </p:cNvPicPr>
          <p:nvPr userDrawn="1"/>
        </p:nvPicPr>
        <p:blipFill>
          <a:blip r:embed="rId4"/>
          <a:stretch>
            <a:fillRect/>
          </a:stretch>
        </p:blipFill>
        <p:spPr>
          <a:xfrm rot="16692">
            <a:off x="16158244" y="3302486"/>
            <a:ext cx="2072288" cy="170228"/>
          </a:xfrm>
          <a:prstGeom prst="rect">
            <a:avLst/>
          </a:prstGeom>
          <a:ln w="12700">
            <a:miter lim="400000"/>
          </a:ln>
        </p:spPr>
      </p:pic>
      <p:sp>
        <p:nvSpPr>
          <p:cNvPr id="22" name="Text Placeholder 7">
            <a:extLst>
              <a:ext uri="{FF2B5EF4-FFF2-40B4-BE49-F238E27FC236}">
                <a16:creationId xmlns:a16="http://schemas.microsoft.com/office/drawing/2014/main" id="{D4C39B6E-C352-0F4E-82D0-149345319966}"/>
              </a:ext>
            </a:extLst>
          </p:cNvPr>
          <p:cNvSpPr>
            <a:spLocks noGrp="1"/>
          </p:cNvSpPr>
          <p:nvPr>
            <p:ph type="body" sz="quarter" idx="32" hasCustomPrompt="1"/>
          </p:nvPr>
        </p:nvSpPr>
        <p:spPr>
          <a:xfrm>
            <a:off x="13986772" y="1966569"/>
            <a:ext cx="6480000" cy="549757"/>
          </a:xfrm>
          <a:prstGeom prst="rect">
            <a:avLst/>
          </a:prstGeom>
        </p:spPr>
        <p:txBody>
          <a:bodyPr wrap="square" tIns="72000" numCol="1" spcCol="720000" anchor="t">
            <a:spAutoFit/>
          </a:bodyPr>
          <a:lstStyle>
            <a:lvl1pPr marL="0" indent="0" algn="ctr">
              <a:lnSpc>
                <a:spcPct val="100000"/>
              </a:lnSpc>
              <a:buFont typeface="Arial" panose="020B0604020202020204" pitchFamily="34" charset="0"/>
              <a:buNone/>
              <a:defRPr sz="2800" b="0" i="0">
                <a:solidFill>
                  <a:schemeClr val="tx2"/>
                </a:solidFill>
                <a:latin typeface="Equip Light" panose="02000503000000020004" pitchFamily="2" charset="77"/>
              </a:defRPr>
            </a:lvl1pPr>
          </a:lstStyle>
          <a:p>
            <a:pPr lvl="0"/>
            <a:r>
              <a:rPr lang="en-GB"/>
              <a:t>Edit description</a:t>
            </a:r>
          </a:p>
        </p:txBody>
      </p:sp>
      <p:sp>
        <p:nvSpPr>
          <p:cNvPr id="31" name="Text Placeholder 7">
            <a:extLst>
              <a:ext uri="{FF2B5EF4-FFF2-40B4-BE49-F238E27FC236}">
                <a16:creationId xmlns:a16="http://schemas.microsoft.com/office/drawing/2014/main" id="{6E42A130-2E6F-CE48-9410-7FB484837826}"/>
              </a:ext>
            </a:extLst>
          </p:cNvPr>
          <p:cNvSpPr>
            <a:spLocks noGrp="1"/>
          </p:cNvSpPr>
          <p:nvPr>
            <p:ph type="body" sz="quarter" idx="10" hasCustomPrompt="1"/>
          </p:nvPr>
        </p:nvSpPr>
        <p:spPr>
          <a:xfrm>
            <a:off x="1278771" y="11753031"/>
            <a:ext cx="21708002" cy="996950"/>
          </a:xfrm>
        </p:spPr>
        <p:txBody>
          <a:bodyPr anchor="ctr">
            <a:normAutofit/>
          </a:bodyPr>
          <a:lstStyle>
            <a:lvl1pPr marL="0" indent="0">
              <a:buNone/>
              <a:defRPr sz="2000" b="0" i="0">
                <a:solidFill>
                  <a:schemeClr val="bg2"/>
                </a:solidFill>
                <a:latin typeface="Equip Extended Light" panose="02000503000000020004" pitchFamily="2" charset="77"/>
              </a:defRPr>
            </a:lvl1pPr>
          </a:lstStyle>
          <a:p>
            <a:pPr lvl="0"/>
            <a:r>
              <a:rPr lang="en-GB"/>
              <a:t>Edit Footnote</a:t>
            </a:r>
          </a:p>
        </p:txBody>
      </p:sp>
      <p:sp>
        <p:nvSpPr>
          <p:cNvPr id="39" name="Text Placeholder 7">
            <a:extLst>
              <a:ext uri="{FF2B5EF4-FFF2-40B4-BE49-F238E27FC236}">
                <a16:creationId xmlns:a16="http://schemas.microsoft.com/office/drawing/2014/main" id="{2C3E78E0-393F-274D-86D6-1FA2571F0610}"/>
              </a:ext>
            </a:extLst>
          </p:cNvPr>
          <p:cNvSpPr>
            <a:spLocks noGrp="1"/>
          </p:cNvSpPr>
          <p:nvPr>
            <p:ph type="body" sz="quarter" idx="33" hasCustomPrompt="1"/>
          </p:nvPr>
        </p:nvSpPr>
        <p:spPr>
          <a:xfrm>
            <a:off x="11358772" y="4306104"/>
            <a:ext cx="5868000" cy="1584000"/>
          </a:xfrm>
          <a:prstGeom prst="rect">
            <a:avLst/>
          </a:prstGeom>
          <a:solidFill>
            <a:schemeClr val="accent4"/>
          </a:solidFill>
        </p:spPr>
        <p:txBody>
          <a:bodyPr wrap="square" tIns="72000" numCol="1" spcCol="720000" anchor="ctr">
            <a:noAutofit/>
          </a:bodyPr>
          <a:lstStyle>
            <a:lvl1pPr marL="0" indent="0" algn="ctr">
              <a:lnSpc>
                <a:spcPct val="100000"/>
              </a:lnSpc>
              <a:buFont typeface="Arial" panose="020B0604020202020204" pitchFamily="34" charset="0"/>
              <a:buNone/>
              <a:defRPr sz="2400" b="0" i="0">
                <a:solidFill>
                  <a:schemeClr val="bg1"/>
                </a:solidFill>
                <a:latin typeface="Equip Extended" panose="02000503030000020004" pitchFamily="2" charset="77"/>
              </a:defRPr>
            </a:lvl1pPr>
          </a:lstStyle>
          <a:p>
            <a:pPr lvl="0"/>
            <a:r>
              <a:rPr lang="en-GB"/>
              <a:t>Edit description</a:t>
            </a:r>
          </a:p>
        </p:txBody>
      </p:sp>
      <p:sp>
        <p:nvSpPr>
          <p:cNvPr id="40" name="Text Placeholder 7">
            <a:extLst>
              <a:ext uri="{FF2B5EF4-FFF2-40B4-BE49-F238E27FC236}">
                <a16:creationId xmlns:a16="http://schemas.microsoft.com/office/drawing/2014/main" id="{75B144BD-DF32-7446-A774-515B3F46C51A}"/>
              </a:ext>
            </a:extLst>
          </p:cNvPr>
          <p:cNvSpPr>
            <a:spLocks noGrp="1"/>
          </p:cNvSpPr>
          <p:nvPr>
            <p:ph type="body" sz="quarter" idx="34" hasCustomPrompt="1"/>
          </p:nvPr>
        </p:nvSpPr>
        <p:spPr>
          <a:xfrm>
            <a:off x="17226772" y="4306104"/>
            <a:ext cx="5760000" cy="1584000"/>
          </a:xfrm>
          <a:prstGeom prst="rect">
            <a:avLst/>
          </a:prstGeom>
          <a:solidFill>
            <a:srgbClr val="D1F5EA"/>
          </a:solidFill>
        </p:spPr>
        <p:txBody>
          <a:bodyPr wrap="square" tIns="72000" numCol="1" spcCol="720000" anchor="ctr">
            <a:noAutofit/>
          </a:bodyPr>
          <a:lstStyle>
            <a:lvl1pPr marL="0" indent="0" algn="ctr">
              <a:lnSpc>
                <a:spcPct val="100000"/>
              </a:lnSpc>
              <a:buFont typeface="Arial" panose="020B0604020202020204" pitchFamily="34" charset="0"/>
              <a:buNone/>
              <a:defRPr sz="2400" b="0" i="0">
                <a:solidFill>
                  <a:schemeClr val="tx2"/>
                </a:solidFill>
                <a:latin typeface="Equip Extended" panose="02000503030000020004" pitchFamily="2" charset="77"/>
              </a:defRPr>
            </a:lvl1pPr>
          </a:lstStyle>
          <a:p>
            <a:pPr lvl="0"/>
            <a:r>
              <a:rPr lang="en-GB"/>
              <a:t>Edit description</a:t>
            </a:r>
          </a:p>
        </p:txBody>
      </p:sp>
      <p:sp>
        <p:nvSpPr>
          <p:cNvPr id="43" name="Text Placeholder 7">
            <a:extLst>
              <a:ext uri="{FF2B5EF4-FFF2-40B4-BE49-F238E27FC236}">
                <a16:creationId xmlns:a16="http://schemas.microsoft.com/office/drawing/2014/main" id="{AFEA1CF0-CF8B-7C45-98E1-BE94C243BDA7}"/>
              </a:ext>
            </a:extLst>
          </p:cNvPr>
          <p:cNvSpPr>
            <a:spLocks noGrp="1"/>
          </p:cNvSpPr>
          <p:nvPr>
            <p:ph type="body" sz="quarter" idx="36" hasCustomPrompt="1"/>
          </p:nvPr>
        </p:nvSpPr>
        <p:spPr>
          <a:xfrm>
            <a:off x="11358770" y="6134912"/>
            <a:ext cx="5868000" cy="1584000"/>
          </a:xfrm>
          <a:prstGeom prst="rect">
            <a:avLst/>
          </a:prstGeom>
          <a:solidFill>
            <a:srgbClr val="205465"/>
          </a:solidFill>
        </p:spPr>
        <p:txBody>
          <a:bodyPr wrap="square" tIns="72000" numCol="1" spcCol="720000" anchor="ctr">
            <a:noAutofit/>
          </a:bodyPr>
          <a:lstStyle>
            <a:lvl1pPr marL="0" indent="0" algn="ctr">
              <a:lnSpc>
                <a:spcPct val="100000"/>
              </a:lnSpc>
              <a:buFont typeface="Arial" panose="020B0604020202020204" pitchFamily="34" charset="0"/>
              <a:buNone/>
              <a:defRPr sz="2400" b="0" i="0">
                <a:solidFill>
                  <a:schemeClr val="bg1"/>
                </a:solidFill>
                <a:latin typeface="Equip Extended" panose="02000503030000020004" pitchFamily="2" charset="77"/>
              </a:defRPr>
            </a:lvl1pPr>
          </a:lstStyle>
          <a:p>
            <a:pPr lvl="0"/>
            <a:r>
              <a:rPr lang="en-GB"/>
              <a:t>Edit description</a:t>
            </a:r>
          </a:p>
        </p:txBody>
      </p:sp>
      <p:sp>
        <p:nvSpPr>
          <p:cNvPr id="44" name="Text Placeholder 7">
            <a:extLst>
              <a:ext uri="{FF2B5EF4-FFF2-40B4-BE49-F238E27FC236}">
                <a16:creationId xmlns:a16="http://schemas.microsoft.com/office/drawing/2014/main" id="{8CB68FB8-0491-0C48-A147-91A0B1C11319}"/>
              </a:ext>
            </a:extLst>
          </p:cNvPr>
          <p:cNvSpPr>
            <a:spLocks noGrp="1"/>
          </p:cNvSpPr>
          <p:nvPr>
            <p:ph type="body" sz="quarter" idx="37" hasCustomPrompt="1"/>
          </p:nvPr>
        </p:nvSpPr>
        <p:spPr>
          <a:xfrm>
            <a:off x="17121600" y="6134912"/>
            <a:ext cx="5868000" cy="1584000"/>
          </a:xfrm>
          <a:prstGeom prst="rect">
            <a:avLst/>
          </a:prstGeom>
          <a:solidFill>
            <a:srgbClr val="D1F5EA"/>
          </a:solidFill>
        </p:spPr>
        <p:txBody>
          <a:bodyPr wrap="square" tIns="72000" numCol="1" spcCol="720000" anchor="ctr">
            <a:noAutofit/>
          </a:bodyPr>
          <a:lstStyle>
            <a:lvl1pPr marL="0" indent="0" algn="ctr">
              <a:lnSpc>
                <a:spcPct val="100000"/>
              </a:lnSpc>
              <a:buFont typeface="Arial" panose="020B0604020202020204" pitchFamily="34" charset="0"/>
              <a:buNone/>
              <a:defRPr sz="2400" b="0" i="0">
                <a:solidFill>
                  <a:schemeClr val="tx2"/>
                </a:solidFill>
                <a:latin typeface="Equip Extended" panose="02000503030000020004" pitchFamily="2" charset="77"/>
              </a:defRPr>
            </a:lvl1pPr>
          </a:lstStyle>
          <a:p>
            <a:pPr lvl="0"/>
            <a:r>
              <a:rPr lang="en-GB"/>
              <a:t>Edit description</a:t>
            </a:r>
          </a:p>
        </p:txBody>
      </p:sp>
      <p:sp>
        <p:nvSpPr>
          <p:cNvPr id="49" name="Text Placeholder 7">
            <a:extLst>
              <a:ext uri="{FF2B5EF4-FFF2-40B4-BE49-F238E27FC236}">
                <a16:creationId xmlns:a16="http://schemas.microsoft.com/office/drawing/2014/main" id="{0EA55065-BEA9-854D-96EA-0864C0EEAEDD}"/>
              </a:ext>
            </a:extLst>
          </p:cNvPr>
          <p:cNvSpPr>
            <a:spLocks noGrp="1"/>
          </p:cNvSpPr>
          <p:nvPr>
            <p:ph type="body" sz="quarter" idx="39" hasCustomPrompt="1"/>
          </p:nvPr>
        </p:nvSpPr>
        <p:spPr>
          <a:xfrm>
            <a:off x="11358770" y="7963720"/>
            <a:ext cx="5868000" cy="1584000"/>
          </a:xfrm>
          <a:prstGeom prst="rect">
            <a:avLst/>
          </a:prstGeom>
          <a:solidFill>
            <a:srgbClr val="2D807B"/>
          </a:solidFill>
        </p:spPr>
        <p:txBody>
          <a:bodyPr wrap="square" tIns="72000" numCol="1" spcCol="720000" anchor="ctr">
            <a:noAutofit/>
          </a:bodyPr>
          <a:lstStyle>
            <a:lvl1pPr marL="0" indent="0" algn="ctr">
              <a:lnSpc>
                <a:spcPct val="100000"/>
              </a:lnSpc>
              <a:buFont typeface="Arial" panose="020B0604020202020204" pitchFamily="34" charset="0"/>
              <a:buNone/>
              <a:defRPr sz="2400" b="0" i="0">
                <a:solidFill>
                  <a:schemeClr val="bg1"/>
                </a:solidFill>
                <a:latin typeface="Equip Extended" panose="02000503030000020004" pitchFamily="2" charset="77"/>
              </a:defRPr>
            </a:lvl1pPr>
          </a:lstStyle>
          <a:p>
            <a:pPr lvl="0"/>
            <a:r>
              <a:rPr lang="en-GB"/>
              <a:t>Edit description</a:t>
            </a:r>
          </a:p>
        </p:txBody>
      </p:sp>
      <p:sp>
        <p:nvSpPr>
          <p:cNvPr id="50" name="Text Placeholder 7">
            <a:extLst>
              <a:ext uri="{FF2B5EF4-FFF2-40B4-BE49-F238E27FC236}">
                <a16:creationId xmlns:a16="http://schemas.microsoft.com/office/drawing/2014/main" id="{A0E99508-C6C5-AD41-BDF8-E368F4DD156C}"/>
              </a:ext>
            </a:extLst>
          </p:cNvPr>
          <p:cNvSpPr>
            <a:spLocks noGrp="1"/>
          </p:cNvSpPr>
          <p:nvPr>
            <p:ph type="body" sz="quarter" idx="40" hasCustomPrompt="1"/>
          </p:nvPr>
        </p:nvSpPr>
        <p:spPr>
          <a:xfrm>
            <a:off x="17121600" y="7963720"/>
            <a:ext cx="5868000" cy="1584000"/>
          </a:xfrm>
          <a:prstGeom prst="rect">
            <a:avLst/>
          </a:prstGeom>
          <a:solidFill>
            <a:srgbClr val="D1F5EA"/>
          </a:solidFill>
        </p:spPr>
        <p:txBody>
          <a:bodyPr wrap="square" tIns="72000" numCol="1" spcCol="720000" anchor="ctr">
            <a:noAutofit/>
          </a:bodyPr>
          <a:lstStyle>
            <a:lvl1pPr marL="0" indent="0" algn="ctr">
              <a:lnSpc>
                <a:spcPct val="100000"/>
              </a:lnSpc>
              <a:buFont typeface="Arial" panose="020B0604020202020204" pitchFamily="34" charset="0"/>
              <a:buNone/>
              <a:defRPr sz="2400" b="0" i="0">
                <a:solidFill>
                  <a:schemeClr val="tx2"/>
                </a:solidFill>
                <a:latin typeface="Equip Extended" panose="02000503030000020004" pitchFamily="2" charset="77"/>
              </a:defRPr>
            </a:lvl1pPr>
          </a:lstStyle>
          <a:p>
            <a:pPr lvl="0"/>
            <a:r>
              <a:rPr lang="en-GB"/>
              <a:t>Edit description</a:t>
            </a:r>
          </a:p>
        </p:txBody>
      </p:sp>
      <p:sp>
        <p:nvSpPr>
          <p:cNvPr id="53" name="Text Placeholder 7">
            <a:extLst>
              <a:ext uri="{FF2B5EF4-FFF2-40B4-BE49-F238E27FC236}">
                <a16:creationId xmlns:a16="http://schemas.microsoft.com/office/drawing/2014/main" id="{48ABF11D-9DAF-5440-8B39-8A165F464FD2}"/>
              </a:ext>
            </a:extLst>
          </p:cNvPr>
          <p:cNvSpPr>
            <a:spLocks noGrp="1"/>
          </p:cNvSpPr>
          <p:nvPr>
            <p:ph type="body" sz="quarter" idx="42" hasCustomPrompt="1"/>
          </p:nvPr>
        </p:nvSpPr>
        <p:spPr>
          <a:xfrm>
            <a:off x="11358770" y="9792528"/>
            <a:ext cx="5868000" cy="1584000"/>
          </a:xfrm>
          <a:prstGeom prst="rect">
            <a:avLst/>
          </a:prstGeom>
          <a:solidFill>
            <a:srgbClr val="3AAB94"/>
          </a:solidFill>
        </p:spPr>
        <p:txBody>
          <a:bodyPr wrap="square" tIns="72000" numCol="1" spcCol="720000" anchor="ctr">
            <a:noAutofit/>
          </a:bodyPr>
          <a:lstStyle>
            <a:lvl1pPr marL="0" indent="0" algn="ctr">
              <a:lnSpc>
                <a:spcPct val="100000"/>
              </a:lnSpc>
              <a:buFont typeface="Arial" panose="020B0604020202020204" pitchFamily="34" charset="0"/>
              <a:buNone/>
              <a:defRPr sz="2400" b="0" i="0">
                <a:solidFill>
                  <a:schemeClr val="bg1"/>
                </a:solidFill>
                <a:latin typeface="Equip Extended" panose="02000503030000020004" pitchFamily="2" charset="77"/>
              </a:defRPr>
            </a:lvl1pPr>
          </a:lstStyle>
          <a:p>
            <a:pPr lvl="0"/>
            <a:r>
              <a:rPr lang="en-GB"/>
              <a:t>Edit description</a:t>
            </a:r>
          </a:p>
        </p:txBody>
      </p:sp>
      <p:sp>
        <p:nvSpPr>
          <p:cNvPr id="54" name="Text Placeholder 7">
            <a:extLst>
              <a:ext uri="{FF2B5EF4-FFF2-40B4-BE49-F238E27FC236}">
                <a16:creationId xmlns:a16="http://schemas.microsoft.com/office/drawing/2014/main" id="{9677DE9D-2501-444A-9FCD-D4F0A339AC8D}"/>
              </a:ext>
            </a:extLst>
          </p:cNvPr>
          <p:cNvSpPr>
            <a:spLocks noGrp="1"/>
          </p:cNvSpPr>
          <p:nvPr>
            <p:ph type="body" sz="quarter" idx="43" hasCustomPrompt="1"/>
          </p:nvPr>
        </p:nvSpPr>
        <p:spPr>
          <a:xfrm>
            <a:off x="17121600" y="9792528"/>
            <a:ext cx="5868000" cy="1584000"/>
          </a:xfrm>
          <a:prstGeom prst="rect">
            <a:avLst/>
          </a:prstGeom>
          <a:solidFill>
            <a:srgbClr val="D1F5EA"/>
          </a:solidFill>
        </p:spPr>
        <p:txBody>
          <a:bodyPr wrap="square" tIns="72000" numCol="1" spcCol="720000" anchor="ctr">
            <a:noAutofit/>
          </a:bodyPr>
          <a:lstStyle>
            <a:lvl1pPr marL="0" indent="0" algn="ctr">
              <a:lnSpc>
                <a:spcPct val="100000"/>
              </a:lnSpc>
              <a:buFont typeface="Arial" panose="020B0604020202020204" pitchFamily="34" charset="0"/>
              <a:buNone/>
              <a:defRPr sz="2400" b="0" i="0">
                <a:solidFill>
                  <a:schemeClr val="tx2"/>
                </a:solidFill>
                <a:latin typeface="Equip Extended" panose="02000503030000020004" pitchFamily="2" charset="77"/>
              </a:defRPr>
            </a:lvl1pPr>
          </a:lstStyle>
          <a:p>
            <a:pPr lvl="0"/>
            <a:r>
              <a:rPr lang="en-GB"/>
              <a:t>Edit description</a:t>
            </a:r>
          </a:p>
        </p:txBody>
      </p:sp>
      <p:sp>
        <p:nvSpPr>
          <p:cNvPr id="57" name="Title 1">
            <a:extLst>
              <a:ext uri="{FF2B5EF4-FFF2-40B4-BE49-F238E27FC236}">
                <a16:creationId xmlns:a16="http://schemas.microsoft.com/office/drawing/2014/main" id="{C0356F5A-298E-1E4F-8A80-AEECD94E44E0}"/>
              </a:ext>
            </a:extLst>
          </p:cNvPr>
          <p:cNvSpPr>
            <a:spLocks noGrp="1"/>
          </p:cNvSpPr>
          <p:nvPr>
            <p:ph type="title" hasCustomPrompt="1"/>
          </p:nvPr>
        </p:nvSpPr>
        <p:spPr>
          <a:xfrm>
            <a:off x="1252800" y="962251"/>
            <a:ext cx="8667628" cy="857533"/>
          </a:xfrm>
          <a:prstGeom prst="rect">
            <a:avLst/>
          </a:prstGeom>
        </p:spPr>
        <p:txBody>
          <a:bodyPr wrap="square" tIns="72000" anchor="t">
            <a:spAutoFit/>
          </a:bodyPr>
          <a:lstStyle>
            <a:lvl1pPr>
              <a:lnSpc>
                <a:spcPct val="100000"/>
              </a:lnSpc>
              <a:defRPr sz="4800" b="1" i="0">
                <a:solidFill>
                  <a:schemeClr val="tx2"/>
                </a:solidFill>
                <a:latin typeface="Equip Extended" panose="02000503030000020004" pitchFamily="2" charset="77"/>
              </a:defRPr>
            </a:lvl1pPr>
          </a:lstStyle>
          <a:p>
            <a:r>
              <a:rPr lang="en-GB"/>
              <a:t>Edit title</a:t>
            </a:r>
            <a:endParaRPr lang="en-PT"/>
          </a:p>
        </p:txBody>
      </p:sp>
      <p:sp>
        <p:nvSpPr>
          <p:cNvPr id="58" name="Text Placeholder 7">
            <a:extLst>
              <a:ext uri="{FF2B5EF4-FFF2-40B4-BE49-F238E27FC236}">
                <a16:creationId xmlns:a16="http://schemas.microsoft.com/office/drawing/2014/main" id="{67D5818A-2247-974B-9F65-E972B302B00C}"/>
              </a:ext>
            </a:extLst>
          </p:cNvPr>
          <p:cNvSpPr>
            <a:spLocks noGrp="1"/>
          </p:cNvSpPr>
          <p:nvPr>
            <p:ph type="body" sz="quarter" idx="29" hasCustomPrompt="1"/>
          </p:nvPr>
        </p:nvSpPr>
        <p:spPr>
          <a:xfrm>
            <a:off x="1252802" y="1860377"/>
            <a:ext cx="8667628" cy="611312"/>
          </a:xfrm>
          <a:prstGeom prst="rect">
            <a:avLst/>
          </a:prstGeom>
        </p:spPr>
        <p:txBody>
          <a:bodyPr wrap="square" tIns="72000" anchor="t">
            <a:spAutoFit/>
          </a:bodyPr>
          <a:lstStyle>
            <a:lvl1pPr marL="0" indent="0">
              <a:lnSpc>
                <a:spcPct val="100000"/>
              </a:lnSpc>
              <a:buNone/>
              <a:defRPr sz="3200" b="0" i="0">
                <a:solidFill>
                  <a:schemeClr val="tx2"/>
                </a:solidFill>
                <a:latin typeface="Equip Extended Light" panose="02000503000000020004" pitchFamily="2" charset="77"/>
              </a:defRPr>
            </a:lvl1pPr>
          </a:lstStyle>
          <a:p>
            <a:pPr lvl="0"/>
            <a:r>
              <a:rPr lang="en-GB"/>
              <a:t>Edit subtitle</a:t>
            </a:r>
          </a:p>
        </p:txBody>
      </p:sp>
      <p:sp>
        <p:nvSpPr>
          <p:cNvPr id="59" name="Text Placeholder 7">
            <a:extLst>
              <a:ext uri="{FF2B5EF4-FFF2-40B4-BE49-F238E27FC236}">
                <a16:creationId xmlns:a16="http://schemas.microsoft.com/office/drawing/2014/main" id="{E27AFBE8-0396-9444-919D-54BF4ACA73AE}"/>
              </a:ext>
            </a:extLst>
          </p:cNvPr>
          <p:cNvSpPr>
            <a:spLocks noGrp="1"/>
          </p:cNvSpPr>
          <p:nvPr>
            <p:ph type="body" sz="quarter" idx="35" hasCustomPrompt="1"/>
          </p:nvPr>
        </p:nvSpPr>
        <p:spPr>
          <a:xfrm>
            <a:off x="16473600" y="4450105"/>
            <a:ext cx="1296000" cy="1286450"/>
          </a:xfrm>
          <a:prstGeom prst="ellipse">
            <a:avLst/>
          </a:prstGeom>
          <a:solidFill>
            <a:schemeClr val="accent4"/>
          </a:solidFill>
        </p:spPr>
        <p:txBody>
          <a:bodyPr wrap="none" tIns="72000" numCol="1" spcCol="720000" anchor="ctr" anchorCtr="0">
            <a:noAutofit/>
          </a:bodyPr>
          <a:lstStyle>
            <a:lvl1pPr marL="0" indent="0" algn="ctr">
              <a:lnSpc>
                <a:spcPct val="100000"/>
              </a:lnSpc>
              <a:buFont typeface="Arial" panose="020B0604020202020204" pitchFamily="34" charset="0"/>
              <a:buNone/>
              <a:defRPr sz="2200" b="0" i="1">
                <a:solidFill>
                  <a:schemeClr val="bg1"/>
                </a:solidFill>
                <a:latin typeface="Equip" panose="02000503030000020004" pitchFamily="2" charset="77"/>
              </a:defRPr>
            </a:lvl1pPr>
          </a:lstStyle>
          <a:p>
            <a:pPr lvl="0"/>
            <a:r>
              <a:rPr lang="en-GB"/>
              <a:t>Over</a:t>
            </a:r>
          </a:p>
        </p:txBody>
      </p:sp>
      <p:sp>
        <p:nvSpPr>
          <p:cNvPr id="60" name="Text Placeholder 7">
            <a:extLst>
              <a:ext uri="{FF2B5EF4-FFF2-40B4-BE49-F238E27FC236}">
                <a16:creationId xmlns:a16="http://schemas.microsoft.com/office/drawing/2014/main" id="{F61821AA-302A-9944-ACB0-C3BEEFF95619}"/>
              </a:ext>
            </a:extLst>
          </p:cNvPr>
          <p:cNvSpPr>
            <a:spLocks noGrp="1"/>
          </p:cNvSpPr>
          <p:nvPr>
            <p:ph type="body" sz="quarter" idx="44" hasCustomPrompt="1"/>
          </p:nvPr>
        </p:nvSpPr>
        <p:spPr>
          <a:xfrm>
            <a:off x="16473600" y="6280879"/>
            <a:ext cx="1296000" cy="1286450"/>
          </a:xfrm>
          <a:prstGeom prst="ellipse">
            <a:avLst/>
          </a:prstGeom>
          <a:solidFill>
            <a:schemeClr val="accent4"/>
          </a:solidFill>
        </p:spPr>
        <p:txBody>
          <a:bodyPr wrap="none" tIns="72000" numCol="1" spcCol="720000" anchor="ctr" anchorCtr="0">
            <a:noAutofit/>
          </a:bodyPr>
          <a:lstStyle>
            <a:lvl1pPr marL="0" indent="0" algn="ctr">
              <a:lnSpc>
                <a:spcPct val="100000"/>
              </a:lnSpc>
              <a:buFont typeface="Arial" panose="020B0604020202020204" pitchFamily="34" charset="0"/>
              <a:buNone/>
              <a:defRPr sz="2200" b="0" i="1">
                <a:solidFill>
                  <a:schemeClr val="bg1"/>
                </a:solidFill>
                <a:latin typeface="Equip" panose="02000503030000020004" pitchFamily="2" charset="77"/>
              </a:defRPr>
            </a:lvl1pPr>
          </a:lstStyle>
          <a:p>
            <a:pPr lvl="0"/>
            <a:r>
              <a:rPr lang="en-GB"/>
              <a:t>Over</a:t>
            </a:r>
          </a:p>
        </p:txBody>
      </p:sp>
      <p:sp>
        <p:nvSpPr>
          <p:cNvPr id="61" name="Text Placeholder 7">
            <a:extLst>
              <a:ext uri="{FF2B5EF4-FFF2-40B4-BE49-F238E27FC236}">
                <a16:creationId xmlns:a16="http://schemas.microsoft.com/office/drawing/2014/main" id="{A761C271-209A-CB4A-8CE6-9EC6EC5D5DA3}"/>
              </a:ext>
            </a:extLst>
          </p:cNvPr>
          <p:cNvSpPr>
            <a:spLocks noGrp="1"/>
          </p:cNvSpPr>
          <p:nvPr>
            <p:ph type="body" sz="quarter" idx="45" hasCustomPrompt="1"/>
          </p:nvPr>
        </p:nvSpPr>
        <p:spPr>
          <a:xfrm>
            <a:off x="16473600" y="8112495"/>
            <a:ext cx="1296000" cy="1286450"/>
          </a:xfrm>
          <a:prstGeom prst="ellipse">
            <a:avLst/>
          </a:prstGeom>
          <a:solidFill>
            <a:schemeClr val="accent4"/>
          </a:solidFill>
        </p:spPr>
        <p:txBody>
          <a:bodyPr wrap="none" tIns="72000" numCol="1" spcCol="720000" anchor="ctr" anchorCtr="0">
            <a:noAutofit/>
          </a:bodyPr>
          <a:lstStyle>
            <a:lvl1pPr marL="0" indent="0" algn="ctr">
              <a:lnSpc>
                <a:spcPct val="100000"/>
              </a:lnSpc>
              <a:buFont typeface="Arial" panose="020B0604020202020204" pitchFamily="34" charset="0"/>
              <a:buNone/>
              <a:defRPr sz="2200" b="0" i="1">
                <a:solidFill>
                  <a:schemeClr val="bg1"/>
                </a:solidFill>
                <a:latin typeface="Equip" panose="02000503030000020004" pitchFamily="2" charset="77"/>
              </a:defRPr>
            </a:lvl1pPr>
          </a:lstStyle>
          <a:p>
            <a:pPr lvl="0"/>
            <a:r>
              <a:rPr lang="en-GB"/>
              <a:t>Over</a:t>
            </a:r>
          </a:p>
        </p:txBody>
      </p:sp>
      <p:sp>
        <p:nvSpPr>
          <p:cNvPr id="62" name="Text Placeholder 7">
            <a:extLst>
              <a:ext uri="{FF2B5EF4-FFF2-40B4-BE49-F238E27FC236}">
                <a16:creationId xmlns:a16="http://schemas.microsoft.com/office/drawing/2014/main" id="{F3D16181-B31F-1245-8E9F-D5471F4CBD4E}"/>
              </a:ext>
            </a:extLst>
          </p:cNvPr>
          <p:cNvSpPr>
            <a:spLocks noGrp="1"/>
          </p:cNvSpPr>
          <p:nvPr>
            <p:ph type="body" sz="quarter" idx="46" hasCustomPrompt="1"/>
          </p:nvPr>
        </p:nvSpPr>
        <p:spPr>
          <a:xfrm>
            <a:off x="16473600" y="9941303"/>
            <a:ext cx="1296000" cy="1286450"/>
          </a:xfrm>
          <a:prstGeom prst="ellipse">
            <a:avLst/>
          </a:prstGeom>
          <a:solidFill>
            <a:schemeClr val="accent4"/>
          </a:solidFill>
        </p:spPr>
        <p:txBody>
          <a:bodyPr wrap="none" tIns="72000" numCol="1" spcCol="720000" anchor="ctr" anchorCtr="0">
            <a:noAutofit/>
          </a:bodyPr>
          <a:lstStyle>
            <a:lvl1pPr marL="0" indent="0" algn="ctr">
              <a:lnSpc>
                <a:spcPct val="100000"/>
              </a:lnSpc>
              <a:buFont typeface="Arial" panose="020B0604020202020204" pitchFamily="34" charset="0"/>
              <a:buNone/>
              <a:defRPr sz="2200" b="0" i="1">
                <a:solidFill>
                  <a:schemeClr val="bg1"/>
                </a:solidFill>
                <a:latin typeface="Equip" panose="02000503030000020004" pitchFamily="2" charset="77"/>
              </a:defRPr>
            </a:lvl1pPr>
          </a:lstStyle>
          <a:p>
            <a:pPr lvl="0"/>
            <a:r>
              <a:rPr lang="en-GB"/>
              <a:t>Over</a:t>
            </a:r>
          </a:p>
        </p:txBody>
      </p:sp>
    </p:spTree>
    <p:extLst>
      <p:ext uri="{BB962C8B-B14F-4D97-AF65-F5344CB8AC3E}">
        <p14:creationId xmlns:p14="http://schemas.microsoft.com/office/powerpoint/2010/main" val="3141717325"/>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12_1_Quotes Blue">
    <p:bg>
      <p:bgPr>
        <a:solidFill>
          <a:schemeClr val="accent4"/>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1607201" y="759806"/>
            <a:ext cx="1627198" cy="1430156"/>
          </a:xfrm>
          <a:prstGeom prst="rect">
            <a:avLst/>
          </a:prstGeom>
        </p:spPr>
      </p:pic>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3887994" y="7538286"/>
            <a:ext cx="5594400" cy="488201"/>
          </a:xfrm>
          <a:prstGeom prst="rect">
            <a:avLst/>
          </a:prstGeom>
        </p:spPr>
        <p:txBody>
          <a:bodyPr wrap="square" tIns="72000" anchor="t">
            <a:spAutoFit/>
          </a:bodyPr>
          <a:lstStyle>
            <a:lvl1pPr marL="0" indent="0">
              <a:lnSpc>
                <a:spcPct val="100000"/>
              </a:lnSpc>
              <a:spcBef>
                <a:spcPts val="2000"/>
              </a:spcBef>
              <a:buNone/>
              <a:defRPr sz="2400" b="0" i="0">
                <a:solidFill>
                  <a:schemeClr val="bg1"/>
                </a:solidFill>
                <a:latin typeface="Equip Light" panose="02000503000000020004" pitchFamily="2" charset="77"/>
              </a:defRPr>
            </a:lvl1pPr>
          </a:lstStyle>
          <a:p>
            <a:pPr lvl="0"/>
            <a:r>
              <a:rPr lang="en-GB"/>
              <a:t>Edit position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3887994" y="6891418"/>
            <a:ext cx="5594400" cy="518979"/>
          </a:xfrm>
          <a:prstGeom prst="rect">
            <a:avLst/>
          </a:prstGeom>
        </p:spPr>
        <p:txBody>
          <a:bodyPr wrap="square" tIns="72000" anchor="t">
            <a:spAutoFit/>
          </a:bodyPr>
          <a:lstStyle>
            <a:lvl1pPr marL="0" indent="0">
              <a:lnSpc>
                <a:spcPct val="100000"/>
              </a:lnSpc>
              <a:buNone/>
              <a:defRPr sz="2600" b="1" i="0">
                <a:solidFill>
                  <a:schemeClr val="tx1"/>
                </a:solidFill>
                <a:latin typeface="Equip Extended" panose="02000503030000020004" pitchFamily="2" charset="77"/>
              </a:defRPr>
            </a:lvl1pPr>
          </a:lstStyle>
          <a:p>
            <a:pPr lvl="0"/>
            <a:r>
              <a:rPr lang="en-GB"/>
              <a:t>Edit name</a:t>
            </a:r>
          </a:p>
        </p:txBody>
      </p:sp>
      <p:sp>
        <p:nvSpPr>
          <p:cNvPr id="44" name="Text Placeholder 7">
            <a:extLst>
              <a:ext uri="{FF2B5EF4-FFF2-40B4-BE49-F238E27FC236}">
                <a16:creationId xmlns:a16="http://schemas.microsoft.com/office/drawing/2014/main" id="{B5142791-BBE3-5C4E-968E-02EE0E8B2BC9}"/>
              </a:ext>
            </a:extLst>
          </p:cNvPr>
          <p:cNvSpPr>
            <a:spLocks noGrp="1"/>
          </p:cNvSpPr>
          <p:nvPr>
            <p:ph type="body" sz="quarter" idx="10" hasCustomPrompt="1"/>
          </p:nvPr>
        </p:nvSpPr>
        <p:spPr>
          <a:xfrm>
            <a:off x="1278771" y="11753031"/>
            <a:ext cx="21708002" cy="996950"/>
          </a:xfrm>
        </p:spPr>
        <p:txBody>
          <a:bodyPr anchor="ctr">
            <a:normAutofit/>
          </a:bodyPr>
          <a:lstStyle>
            <a:lvl1pPr marL="0" indent="0">
              <a:buNone/>
              <a:defRPr sz="2000" b="0" i="0">
                <a:solidFill>
                  <a:schemeClr val="bg1"/>
                </a:solidFill>
                <a:latin typeface="Equip Extended Light" panose="02000503000000020004" pitchFamily="2" charset="77"/>
              </a:defRPr>
            </a:lvl1pPr>
          </a:lstStyle>
          <a:p>
            <a:pPr lvl="0"/>
            <a:r>
              <a:rPr lang="en-GB"/>
              <a:t>Edit Footnote</a:t>
            </a:r>
          </a:p>
        </p:txBody>
      </p:sp>
      <p:sp>
        <p:nvSpPr>
          <p:cNvPr id="3" name="TextBox 2">
            <a:extLst>
              <a:ext uri="{FF2B5EF4-FFF2-40B4-BE49-F238E27FC236}">
                <a16:creationId xmlns:a16="http://schemas.microsoft.com/office/drawing/2014/main" id="{887C61D2-B01E-A14D-A3C4-B70E84D40EC0}"/>
              </a:ext>
            </a:extLst>
          </p:cNvPr>
          <p:cNvSpPr txBox="1"/>
          <p:nvPr userDrawn="1"/>
        </p:nvSpPr>
        <p:spPr>
          <a:xfrm>
            <a:off x="1933560" y="2759917"/>
            <a:ext cx="1075936" cy="2554545"/>
          </a:xfrm>
          <a:prstGeom prst="rect">
            <a:avLst/>
          </a:prstGeom>
          <a:noFill/>
        </p:spPr>
        <p:txBody>
          <a:bodyPr wrap="none" rtlCol="0">
            <a:spAutoFit/>
          </a:bodyPr>
          <a:lstStyle/>
          <a:p>
            <a:r>
              <a:rPr lang="en-PT" sz="16000" b="1" i="0">
                <a:solidFill>
                  <a:schemeClr val="tx1"/>
                </a:solidFill>
                <a:latin typeface="Equip Extended" panose="02000503030000020004" pitchFamily="2" charset="77"/>
              </a:rPr>
              <a:t>“</a:t>
            </a:r>
          </a:p>
        </p:txBody>
      </p:sp>
      <p:sp>
        <p:nvSpPr>
          <p:cNvPr id="20" name="TextBox 19">
            <a:extLst>
              <a:ext uri="{FF2B5EF4-FFF2-40B4-BE49-F238E27FC236}">
                <a16:creationId xmlns:a16="http://schemas.microsoft.com/office/drawing/2014/main" id="{649D3518-BE06-3C4F-9B82-13D47749E849}"/>
              </a:ext>
            </a:extLst>
          </p:cNvPr>
          <p:cNvSpPr txBox="1"/>
          <p:nvPr userDrawn="1"/>
        </p:nvSpPr>
        <p:spPr>
          <a:xfrm>
            <a:off x="21205646" y="10103103"/>
            <a:ext cx="1257396" cy="2646878"/>
          </a:xfrm>
          <a:prstGeom prst="rect">
            <a:avLst/>
          </a:prstGeom>
          <a:noFill/>
        </p:spPr>
        <p:txBody>
          <a:bodyPr wrap="none" rtlCol="0" anchor="b">
            <a:noAutofit/>
          </a:bodyPr>
          <a:lstStyle/>
          <a:p>
            <a:r>
              <a:rPr lang="en-PT" sz="16000" b="1" i="0">
                <a:solidFill>
                  <a:schemeClr val="tx1"/>
                </a:solidFill>
                <a:latin typeface="Equip Extended" panose="02000503030000020004" pitchFamily="2" charset="77"/>
              </a:rPr>
              <a:t>”</a:t>
            </a:r>
          </a:p>
        </p:txBody>
      </p:sp>
      <p:sp>
        <p:nvSpPr>
          <p:cNvPr id="21" name="Text Placeholder 7">
            <a:extLst>
              <a:ext uri="{FF2B5EF4-FFF2-40B4-BE49-F238E27FC236}">
                <a16:creationId xmlns:a16="http://schemas.microsoft.com/office/drawing/2014/main" id="{C1B2D925-6381-9A47-8EBA-795195C8ABB8}"/>
              </a:ext>
            </a:extLst>
          </p:cNvPr>
          <p:cNvSpPr>
            <a:spLocks noGrp="1"/>
          </p:cNvSpPr>
          <p:nvPr>
            <p:ph type="body" sz="quarter" idx="34" hasCustomPrompt="1"/>
          </p:nvPr>
        </p:nvSpPr>
        <p:spPr>
          <a:xfrm>
            <a:off x="3887996" y="4542538"/>
            <a:ext cx="7725600" cy="1842418"/>
          </a:xfrm>
          <a:prstGeom prst="rect">
            <a:avLst/>
          </a:prstGeom>
        </p:spPr>
        <p:txBody>
          <a:bodyPr wrap="square" tIns="72000" anchor="b">
            <a:spAutoFit/>
          </a:bodyPr>
          <a:lstStyle>
            <a:lvl1pPr marL="0" indent="0">
              <a:lnSpc>
                <a:spcPct val="100000"/>
              </a:lnSpc>
              <a:buNone/>
              <a:defRPr sz="2800" b="0" i="1">
                <a:solidFill>
                  <a:schemeClr val="bg1"/>
                </a:solidFill>
                <a:latin typeface="Equip Extended Light" panose="02000503000000020004" pitchFamily="2" charset="77"/>
              </a:defRPr>
            </a:lvl1pPr>
          </a:lstStyle>
          <a:p>
            <a:pPr lvl="0"/>
            <a:r>
              <a:rPr lang="en-GB"/>
              <a:t>Nagarro behaves like a start-up,  ready for anything, very result  oriented and not dwindling until  we as a customer have gotten  what we want. </a:t>
            </a:r>
          </a:p>
        </p:txBody>
      </p:sp>
      <p:sp>
        <p:nvSpPr>
          <p:cNvPr id="22" name="Image">
            <a:extLst>
              <a:ext uri="{FF2B5EF4-FFF2-40B4-BE49-F238E27FC236}">
                <a16:creationId xmlns:a16="http://schemas.microsoft.com/office/drawing/2014/main" id="{822A80EC-B1B0-3442-829C-CAFABB882D10}"/>
              </a:ext>
            </a:extLst>
          </p:cNvPr>
          <p:cNvSpPr>
            <a:spLocks noGrp="1" noChangeAspect="1"/>
          </p:cNvSpPr>
          <p:nvPr>
            <p:ph type="pic" sz="quarter" idx="30"/>
          </p:nvPr>
        </p:nvSpPr>
        <p:spPr>
          <a:xfrm>
            <a:off x="10056814" y="6681840"/>
            <a:ext cx="1584000" cy="1584000"/>
          </a:xfrm>
          <a:prstGeom prst="ellipse">
            <a:avLst/>
          </a:prstGeom>
          <a:effectLst>
            <a:softEdge rad="0"/>
          </a:effectLst>
        </p:spPr>
        <p:txBody>
          <a:bodyPr lIns="91439" tIns="45719" rIns="91439" bIns="45719">
            <a:noAutofit/>
          </a:bodyPr>
          <a:lstStyle>
            <a:lvl1pPr marL="0" indent="0">
              <a:buNone/>
              <a:defRPr>
                <a:noFill/>
              </a:defRPr>
            </a:lvl1pPr>
          </a:lstStyle>
          <a:p>
            <a:r>
              <a:rPr lang="en-US"/>
              <a:t>Click icon to add picture</a:t>
            </a:r>
            <a:endParaRPr/>
          </a:p>
        </p:txBody>
      </p:sp>
      <p:sp>
        <p:nvSpPr>
          <p:cNvPr id="23" name="Text Placeholder 7">
            <a:extLst>
              <a:ext uri="{FF2B5EF4-FFF2-40B4-BE49-F238E27FC236}">
                <a16:creationId xmlns:a16="http://schemas.microsoft.com/office/drawing/2014/main" id="{8355F0FD-0400-F544-A20A-FFD2420BD67F}"/>
              </a:ext>
            </a:extLst>
          </p:cNvPr>
          <p:cNvSpPr>
            <a:spLocks noGrp="1"/>
          </p:cNvSpPr>
          <p:nvPr>
            <p:ph type="body" sz="quarter" idx="35" hasCustomPrompt="1"/>
          </p:nvPr>
        </p:nvSpPr>
        <p:spPr>
          <a:xfrm>
            <a:off x="12743184" y="8388364"/>
            <a:ext cx="5594400" cy="488201"/>
          </a:xfrm>
          <a:prstGeom prst="rect">
            <a:avLst/>
          </a:prstGeom>
        </p:spPr>
        <p:txBody>
          <a:bodyPr wrap="square" tIns="72000" anchor="t">
            <a:spAutoFit/>
          </a:bodyPr>
          <a:lstStyle>
            <a:lvl1pPr marL="0" indent="0">
              <a:lnSpc>
                <a:spcPct val="100000"/>
              </a:lnSpc>
              <a:spcBef>
                <a:spcPts val="2000"/>
              </a:spcBef>
              <a:buNone/>
              <a:defRPr sz="2400" b="0" i="0">
                <a:solidFill>
                  <a:schemeClr val="bg1"/>
                </a:solidFill>
                <a:latin typeface="Equip Light" panose="02000503000000020004" pitchFamily="2" charset="77"/>
              </a:defRPr>
            </a:lvl1pPr>
          </a:lstStyle>
          <a:p>
            <a:pPr lvl="0"/>
            <a:r>
              <a:rPr lang="en-GB"/>
              <a:t>Edit position</a:t>
            </a:r>
          </a:p>
        </p:txBody>
      </p:sp>
      <p:sp>
        <p:nvSpPr>
          <p:cNvPr id="24" name="Text Placeholder 7">
            <a:extLst>
              <a:ext uri="{FF2B5EF4-FFF2-40B4-BE49-F238E27FC236}">
                <a16:creationId xmlns:a16="http://schemas.microsoft.com/office/drawing/2014/main" id="{CEE37377-A5FF-9646-B596-C7E6C7268FEA}"/>
              </a:ext>
            </a:extLst>
          </p:cNvPr>
          <p:cNvSpPr>
            <a:spLocks noGrp="1"/>
          </p:cNvSpPr>
          <p:nvPr>
            <p:ph type="body" sz="quarter" idx="36" hasCustomPrompt="1"/>
          </p:nvPr>
        </p:nvSpPr>
        <p:spPr>
          <a:xfrm>
            <a:off x="12743184" y="7741496"/>
            <a:ext cx="5594400" cy="518979"/>
          </a:xfrm>
          <a:prstGeom prst="rect">
            <a:avLst/>
          </a:prstGeom>
        </p:spPr>
        <p:txBody>
          <a:bodyPr wrap="square" tIns="72000" anchor="t">
            <a:spAutoFit/>
          </a:bodyPr>
          <a:lstStyle>
            <a:lvl1pPr marL="0" indent="0">
              <a:lnSpc>
                <a:spcPct val="100000"/>
              </a:lnSpc>
              <a:buNone/>
              <a:defRPr sz="2600" b="1" i="0">
                <a:solidFill>
                  <a:schemeClr val="tx1"/>
                </a:solidFill>
                <a:latin typeface="Equip Extended" panose="02000503030000020004" pitchFamily="2" charset="77"/>
              </a:defRPr>
            </a:lvl1pPr>
          </a:lstStyle>
          <a:p>
            <a:pPr lvl="0"/>
            <a:r>
              <a:rPr lang="en-GB"/>
              <a:t>Edit name</a:t>
            </a:r>
          </a:p>
        </p:txBody>
      </p:sp>
      <p:sp>
        <p:nvSpPr>
          <p:cNvPr id="31" name="Text Placeholder 7">
            <a:extLst>
              <a:ext uri="{FF2B5EF4-FFF2-40B4-BE49-F238E27FC236}">
                <a16:creationId xmlns:a16="http://schemas.microsoft.com/office/drawing/2014/main" id="{D30342F4-2876-3240-A7F5-9346EEB55FF4}"/>
              </a:ext>
            </a:extLst>
          </p:cNvPr>
          <p:cNvSpPr>
            <a:spLocks noGrp="1"/>
          </p:cNvSpPr>
          <p:nvPr>
            <p:ph type="body" sz="quarter" idx="37" hasCustomPrompt="1"/>
          </p:nvPr>
        </p:nvSpPr>
        <p:spPr>
          <a:xfrm>
            <a:off x="12743186" y="5392616"/>
            <a:ext cx="7725600" cy="1842418"/>
          </a:xfrm>
          <a:prstGeom prst="rect">
            <a:avLst/>
          </a:prstGeom>
        </p:spPr>
        <p:txBody>
          <a:bodyPr wrap="square" tIns="72000" anchor="b">
            <a:spAutoFit/>
          </a:bodyPr>
          <a:lstStyle>
            <a:lvl1pPr marL="0" indent="0">
              <a:lnSpc>
                <a:spcPct val="100000"/>
              </a:lnSpc>
              <a:buNone/>
              <a:defRPr sz="2800" b="0" i="1">
                <a:solidFill>
                  <a:schemeClr val="bg1"/>
                </a:solidFill>
                <a:latin typeface="Equip Extended Light" panose="02000503000000020004" pitchFamily="2" charset="77"/>
              </a:defRPr>
            </a:lvl1pPr>
          </a:lstStyle>
          <a:p>
            <a:pPr lvl="0"/>
            <a:r>
              <a:rPr lang="en-GB"/>
              <a:t>Nagarro behaves like a start-up,  ready for anything, very result  oriented and not dwindling until  we as a customer have gotten  what we want. </a:t>
            </a:r>
          </a:p>
        </p:txBody>
      </p:sp>
      <p:sp>
        <p:nvSpPr>
          <p:cNvPr id="33" name="Image">
            <a:extLst>
              <a:ext uri="{FF2B5EF4-FFF2-40B4-BE49-F238E27FC236}">
                <a16:creationId xmlns:a16="http://schemas.microsoft.com/office/drawing/2014/main" id="{A8684A1C-A560-DE49-AD50-647BDB254A86}"/>
              </a:ext>
            </a:extLst>
          </p:cNvPr>
          <p:cNvSpPr>
            <a:spLocks noGrp="1" noChangeAspect="1"/>
          </p:cNvSpPr>
          <p:nvPr>
            <p:ph type="pic" sz="quarter" idx="38"/>
          </p:nvPr>
        </p:nvSpPr>
        <p:spPr>
          <a:xfrm>
            <a:off x="18912004" y="7531918"/>
            <a:ext cx="1584000" cy="1584000"/>
          </a:xfrm>
          <a:prstGeom prst="ellipse">
            <a:avLst/>
          </a:prstGeom>
          <a:effectLst>
            <a:softEdge rad="0"/>
          </a:effectLst>
        </p:spPr>
        <p:txBody>
          <a:bodyPr lIns="91439" tIns="45719" rIns="91439" bIns="45719">
            <a:noAutofit/>
          </a:bodyPr>
          <a:lstStyle>
            <a:lvl1pPr marL="0" indent="0">
              <a:buNone/>
              <a:defRPr>
                <a:noFill/>
              </a:defRPr>
            </a:lvl1pPr>
          </a:lstStyle>
          <a:p>
            <a:r>
              <a:rPr lang="en-US"/>
              <a:t>Click icon to add picture</a:t>
            </a:r>
            <a:endParaRPr/>
          </a:p>
        </p:txBody>
      </p:sp>
      <p:sp>
        <p:nvSpPr>
          <p:cNvPr id="34" name="Title 1">
            <a:extLst>
              <a:ext uri="{FF2B5EF4-FFF2-40B4-BE49-F238E27FC236}">
                <a16:creationId xmlns:a16="http://schemas.microsoft.com/office/drawing/2014/main" id="{072889E0-E7E5-E147-843C-BE83DEDDF915}"/>
              </a:ext>
            </a:extLst>
          </p:cNvPr>
          <p:cNvSpPr>
            <a:spLocks noGrp="1"/>
          </p:cNvSpPr>
          <p:nvPr>
            <p:ph type="title" hasCustomPrompt="1"/>
          </p:nvPr>
        </p:nvSpPr>
        <p:spPr>
          <a:xfrm>
            <a:off x="1252799" y="962251"/>
            <a:ext cx="10130398" cy="857533"/>
          </a:xfrm>
          <a:prstGeom prst="rect">
            <a:avLst/>
          </a:prstGeom>
        </p:spPr>
        <p:txBody>
          <a:bodyPr tIns="72000" anchor="t">
            <a:spAutoFit/>
          </a:bodyPr>
          <a:lstStyle>
            <a:lvl1pPr>
              <a:lnSpc>
                <a:spcPct val="100000"/>
              </a:lnSpc>
              <a:defRPr sz="4800" b="1" i="0">
                <a:solidFill>
                  <a:schemeClr val="bg1"/>
                </a:solidFill>
                <a:latin typeface="Equip Extended" panose="02000503030000020004" pitchFamily="2" charset="77"/>
              </a:defRPr>
            </a:lvl1pPr>
          </a:lstStyle>
          <a:p>
            <a:r>
              <a:rPr lang="en-GB"/>
              <a:t>Edit title</a:t>
            </a:r>
            <a:endParaRPr lang="en-PT"/>
          </a:p>
        </p:txBody>
      </p:sp>
      <p:sp>
        <p:nvSpPr>
          <p:cNvPr id="35" name="Text Placeholder 7">
            <a:extLst>
              <a:ext uri="{FF2B5EF4-FFF2-40B4-BE49-F238E27FC236}">
                <a16:creationId xmlns:a16="http://schemas.microsoft.com/office/drawing/2014/main" id="{191DEFED-AA81-4D42-88DF-A4B7EFBEDCBB}"/>
              </a:ext>
            </a:extLst>
          </p:cNvPr>
          <p:cNvSpPr>
            <a:spLocks noGrp="1"/>
          </p:cNvSpPr>
          <p:nvPr>
            <p:ph type="body" sz="quarter" idx="29" hasCustomPrompt="1"/>
          </p:nvPr>
        </p:nvSpPr>
        <p:spPr>
          <a:xfrm>
            <a:off x="1252802" y="1860377"/>
            <a:ext cx="10130400" cy="611312"/>
          </a:xfrm>
          <a:prstGeom prst="rect">
            <a:avLst/>
          </a:prstGeom>
        </p:spPr>
        <p:txBody>
          <a:bodyPr wrap="square" tIns="72000" anchor="t">
            <a:spAutoFit/>
          </a:bodyPr>
          <a:lstStyle>
            <a:lvl1pPr marL="0" indent="0">
              <a:lnSpc>
                <a:spcPct val="100000"/>
              </a:lnSpc>
              <a:buNone/>
              <a:defRPr sz="3200" b="0" i="0">
                <a:solidFill>
                  <a:schemeClr val="bg1"/>
                </a:solidFill>
                <a:latin typeface="Equip Extended Light" panose="02000503000000020004" pitchFamily="2" charset="77"/>
              </a:defRPr>
            </a:lvl1pPr>
          </a:lstStyle>
          <a:p>
            <a:pPr lvl="0"/>
            <a:r>
              <a:rPr lang="en-GB"/>
              <a:t>Edit subtitle</a:t>
            </a:r>
          </a:p>
        </p:txBody>
      </p:sp>
    </p:spTree>
    <p:extLst>
      <p:ext uri="{BB962C8B-B14F-4D97-AF65-F5344CB8AC3E}">
        <p14:creationId xmlns:p14="http://schemas.microsoft.com/office/powerpoint/2010/main" val="2768680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Section Divider">
    <p:bg>
      <p:bgPr>
        <a:solidFill>
          <a:schemeClr val="tx2"/>
        </a:solidFill>
        <a:effectLst/>
      </p:bgPr>
    </p:bg>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B4DBEE70-1FC8-72AF-4AC4-66B89756A87F}"/>
              </a:ext>
            </a:extLst>
          </p:cNvPr>
          <p:cNvSpPr/>
          <p:nvPr userDrawn="1"/>
        </p:nvSpPr>
        <p:spPr>
          <a:xfrm>
            <a:off x="0" y="0"/>
            <a:ext cx="5260975" cy="7581900"/>
          </a:xfrm>
          <a:custGeom>
            <a:avLst/>
            <a:gdLst>
              <a:gd name="connsiteX0" fmla="*/ 0 w 622673"/>
              <a:gd name="connsiteY0" fmla="*/ 891825 h 891825"/>
              <a:gd name="connsiteX1" fmla="*/ 0 w 622673"/>
              <a:gd name="connsiteY1" fmla="*/ 0 h 891825"/>
              <a:gd name="connsiteX2" fmla="*/ 622674 w 622673"/>
              <a:gd name="connsiteY2" fmla="*/ 0 h 891825"/>
            </a:gdLst>
            <a:ahLst/>
            <a:cxnLst>
              <a:cxn ang="0">
                <a:pos x="connsiteX0" y="connsiteY0"/>
              </a:cxn>
              <a:cxn ang="0">
                <a:pos x="connsiteX1" y="connsiteY1"/>
              </a:cxn>
              <a:cxn ang="0">
                <a:pos x="connsiteX2" y="connsiteY2"/>
              </a:cxn>
            </a:cxnLst>
            <a:rect l="l" t="t" r="r" b="b"/>
            <a:pathLst>
              <a:path w="622673" h="891825">
                <a:moveTo>
                  <a:pt x="0" y="891825"/>
                </a:moveTo>
                <a:lnTo>
                  <a:pt x="0" y="0"/>
                </a:lnTo>
                <a:lnTo>
                  <a:pt x="622674" y="0"/>
                </a:lnTo>
                <a:close/>
              </a:path>
            </a:pathLst>
          </a:custGeom>
          <a:solidFill>
            <a:schemeClr val="accent4"/>
          </a:solidFill>
          <a:ln w="3486" cap="flat">
            <a:noFill/>
            <a:prstDash val="solid"/>
            <a:miter/>
          </a:ln>
        </p:spPr>
        <p:txBody>
          <a:bodyPr anchor="ctr"/>
          <a:lstStyle/>
          <a:p>
            <a:pPr eaLnBrk="1" fontAlgn="auto" hangingPunct="1">
              <a:spcBef>
                <a:spcPts val="0"/>
              </a:spcBef>
              <a:spcAft>
                <a:spcPts val="0"/>
              </a:spcAft>
              <a:defRPr/>
            </a:pPr>
            <a:endParaRPr lang="en-US" sz="2200">
              <a:latin typeface="+mn-lt"/>
            </a:endParaRPr>
          </a:p>
        </p:txBody>
      </p:sp>
      <p:pic>
        <p:nvPicPr>
          <p:cNvPr id="3" name="Google Shape;64;p15">
            <a:extLst>
              <a:ext uri="{FF2B5EF4-FFF2-40B4-BE49-F238E27FC236}">
                <a16:creationId xmlns:a16="http://schemas.microsoft.com/office/drawing/2014/main" id="{316FE1F3-D200-4747-5A3C-101E864F4241}"/>
              </a:ext>
            </a:extLst>
          </p:cNvPr>
          <p:cNvPicPr preferRelativeResize="0">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9942175" y="425450"/>
            <a:ext cx="4017963" cy="290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Picture Placeholder 8"/>
          <p:cNvSpPr>
            <a:spLocks noGrp="1"/>
          </p:cNvSpPr>
          <p:nvPr>
            <p:ph type="pic" sz="quarter" idx="16"/>
          </p:nvPr>
        </p:nvSpPr>
        <p:spPr>
          <a:xfrm>
            <a:off x="423290" y="426193"/>
            <a:ext cx="12770860" cy="12847641"/>
          </a:xfrm>
          <a:custGeom>
            <a:avLst/>
            <a:gdLst>
              <a:gd name="connsiteX0" fmla="*/ 0 w 12770860"/>
              <a:gd name="connsiteY0" fmla="*/ 0 h 12847641"/>
              <a:gd name="connsiteX1" fmla="*/ 12770860 w 12770860"/>
              <a:gd name="connsiteY1" fmla="*/ 0 h 12847641"/>
              <a:gd name="connsiteX2" fmla="*/ 5666780 w 12770860"/>
              <a:gd name="connsiteY2" fmla="*/ 12847641 h 12847641"/>
              <a:gd name="connsiteX3" fmla="*/ 0 w 12770860"/>
              <a:gd name="connsiteY3" fmla="*/ 12847641 h 12847641"/>
            </a:gdLst>
            <a:ahLst/>
            <a:cxnLst>
              <a:cxn ang="0">
                <a:pos x="connsiteX0" y="connsiteY0"/>
              </a:cxn>
              <a:cxn ang="0">
                <a:pos x="connsiteX1" y="connsiteY1"/>
              </a:cxn>
              <a:cxn ang="0">
                <a:pos x="connsiteX2" y="connsiteY2"/>
              </a:cxn>
              <a:cxn ang="0">
                <a:pos x="connsiteX3" y="connsiteY3"/>
              </a:cxn>
            </a:cxnLst>
            <a:rect l="l" t="t" r="r" b="b"/>
            <a:pathLst>
              <a:path w="12770860" h="12847641">
                <a:moveTo>
                  <a:pt x="0" y="0"/>
                </a:moveTo>
                <a:lnTo>
                  <a:pt x="12770860" y="0"/>
                </a:lnTo>
                <a:lnTo>
                  <a:pt x="5666780" y="12847641"/>
                </a:lnTo>
                <a:lnTo>
                  <a:pt x="0" y="12847641"/>
                </a:lnTo>
                <a:close/>
              </a:path>
            </a:pathLst>
          </a:custGeom>
          <a:pattFill prst="pct10">
            <a:fgClr>
              <a:schemeClr val="tx2"/>
            </a:fgClr>
            <a:bgClr>
              <a:schemeClr val="bg1"/>
            </a:bgClr>
          </a:pattFill>
        </p:spPr>
        <p:txBody>
          <a:bodyPr wrap="square">
            <a:noAutofit/>
          </a:bodyPr>
          <a:lstStyle>
            <a:lvl1pPr>
              <a:defRPr lang="en-US" sz="4800" dirty="0">
                <a:solidFill>
                  <a:schemeClr val="accent1"/>
                </a:solidFill>
              </a:defRPr>
            </a:lvl1pPr>
          </a:lstStyle>
          <a:p>
            <a:pPr lvl="0"/>
            <a:r>
              <a:rPr lang="fr-FR" noProof="0"/>
              <a:t>Cliquez sur l'icône pour ajouter une image</a:t>
            </a:r>
            <a:endParaRPr lang="en-US" noProof="0"/>
          </a:p>
        </p:txBody>
      </p:sp>
    </p:spTree>
    <p:extLst>
      <p:ext uri="{BB962C8B-B14F-4D97-AF65-F5344CB8AC3E}">
        <p14:creationId xmlns:p14="http://schemas.microsoft.com/office/powerpoint/2010/main" val="3980132024"/>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12_2_Quotes Purple">
    <p:bg>
      <p:bgPr>
        <a:solidFill>
          <a:schemeClr val="accent2"/>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1607201" y="759806"/>
            <a:ext cx="1627198" cy="1430156"/>
          </a:xfrm>
          <a:prstGeom prst="rect">
            <a:avLst/>
          </a:prstGeom>
        </p:spPr>
      </p:pic>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3887994" y="7538286"/>
            <a:ext cx="5594400" cy="488201"/>
          </a:xfrm>
          <a:prstGeom prst="rect">
            <a:avLst/>
          </a:prstGeom>
        </p:spPr>
        <p:txBody>
          <a:bodyPr wrap="square" tIns="72000" anchor="t">
            <a:spAutoFit/>
          </a:bodyPr>
          <a:lstStyle>
            <a:lvl1pPr marL="0" indent="0">
              <a:lnSpc>
                <a:spcPct val="100000"/>
              </a:lnSpc>
              <a:spcBef>
                <a:spcPts val="2000"/>
              </a:spcBef>
              <a:buNone/>
              <a:defRPr sz="2400" b="0" i="0">
                <a:solidFill>
                  <a:schemeClr val="bg1"/>
                </a:solidFill>
                <a:latin typeface="Equip Light" panose="02000503000000020004" pitchFamily="2" charset="77"/>
              </a:defRPr>
            </a:lvl1pPr>
          </a:lstStyle>
          <a:p>
            <a:pPr lvl="0"/>
            <a:r>
              <a:rPr lang="en-GB"/>
              <a:t>Edit position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3887994" y="6891418"/>
            <a:ext cx="5594400" cy="518979"/>
          </a:xfrm>
          <a:prstGeom prst="rect">
            <a:avLst/>
          </a:prstGeom>
        </p:spPr>
        <p:txBody>
          <a:bodyPr wrap="square" tIns="72000" anchor="t">
            <a:spAutoFit/>
          </a:bodyPr>
          <a:lstStyle>
            <a:lvl1pPr marL="0" indent="0">
              <a:lnSpc>
                <a:spcPct val="100000"/>
              </a:lnSpc>
              <a:buNone/>
              <a:defRPr sz="2600" b="1" i="0">
                <a:solidFill>
                  <a:schemeClr val="tx1"/>
                </a:solidFill>
                <a:latin typeface="Equip Extended" panose="02000503030000020004" pitchFamily="2" charset="77"/>
              </a:defRPr>
            </a:lvl1pPr>
          </a:lstStyle>
          <a:p>
            <a:pPr lvl="0"/>
            <a:r>
              <a:rPr lang="en-GB"/>
              <a:t>Edit name</a:t>
            </a:r>
          </a:p>
        </p:txBody>
      </p:sp>
      <p:sp>
        <p:nvSpPr>
          <p:cNvPr id="44" name="Text Placeholder 7">
            <a:extLst>
              <a:ext uri="{FF2B5EF4-FFF2-40B4-BE49-F238E27FC236}">
                <a16:creationId xmlns:a16="http://schemas.microsoft.com/office/drawing/2014/main" id="{B5142791-BBE3-5C4E-968E-02EE0E8B2BC9}"/>
              </a:ext>
            </a:extLst>
          </p:cNvPr>
          <p:cNvSpPr>
            <a:spLocks noGrp="1"/>
          </p:cNvSpPr>
          <p:nvPr>
            <p:ph type="body" sz="quarter" idx="10" hasCustomPrompt="1"/>
          </p:nvPr>
        </p:nvSpPr>
        <p:spPr>
          <a:xfrm>
            <a:off x="1278771" y="11753031"/>
            <a:ext cx="21708002" cy="996950"/>
          </a:xfrm>
        </p:spPr>
        <p:txBody>
          <a:bodyPr anchor="ctr">
            <a:normAutofit/>
          </a:bodyPr>
          <a:lstStyle>
            <a:lvl1pPr marL="0" indent="0">
              <a:buNone/>
              <a:defRPr sz="2000" b="0" i="0">
                <a:solidFill>
                  <a:schemeClr val="bg1"/>
                </a:solidFill>
                <a:latin typeface="Equip Extended Light" panose="02000503000000020004" pitchFamily="2" charset="77"/>
              </a:defRPr>
            </a:lvl1pPr>
          </a:lstStyle>
          <a:p>
            <a:pPr lvl="0"/>
            <a:r>
              <a:rPr lang="en-GB"/>
              <a:t>Edit Footnote</a:t>
            </a:r>
          </a:p>
        </p:txBody>
      </p:sp>
      <p:sp>
        <p:nvSpPr>
          <p:cNvPr id="3" name="TextBox 2">
            <a:extLst>
              <a:ext uri="{FF2B5EF4-FFF2-40B4-BE49-F238E27FC236}">
                <a16:creationId xmlns:a16="http://schemas.microsoft.com/office/drawing/2014/main" id="{887C61D2-B01E-A14D-A3C4-B70E84D40EC0}"/>
              </a:ext>
            </a:extLst>
          </p:cNvPr>
          <p:cNvSpPr txBox="1"/>
          <p:nvPr userDrawn="1"/>
        </p:nvSpPr>
        <p:spPr>
          <a:xfrm>
            <a:off x="1933560" y="2759917"/>
            <a:ext cx="1075936" cy="2554545"/>
          </a:xfrm>
          <a:prstGeom prst="rect">
            <a:avLst/>
          </a:prstGeom>
          <a:noFill/>
        </p:spPr>
        <p:txBody>
          <a:bodyPr wrap="none" rtlCol="0">
            <a:spAutoFit/>
          </a:bodyPr>
          <a:lstStyle/>
          <a:p>
            <a:r>
              <a:rPr lang="en-PT" sz="16000" b="1" i="0">
                <a:solidFill>
                  <a:schemeClr val="tx1"/>
                </a:solidFill>
                <a:latin typeface="Equip Extended" panose="02000503030000020004" pitchFamily="2" charset="77"/>
              </a:rPr>
              <a:t>“</a:t>
            </a:r>
          </a:p>
        </p:txBody>
      </p:sp>
      <p:sp>
        <p:nvSpPr>
          <p:cNvPr id="20" name="TextBox 19">
            <a:extLst>
              <a:ext uri="{FF2B5EF4-FFF2-40B4-BE49-F238E27FC236}">
                <a16:creationId xmlns:a16="http://schemas.microsoft.com/office/drawing/2014/main" id="{649D3518-BE06-3C4F-9B82-13D47749E849}"/>
              </a:ext>
            </a:extLst>
          </p:cNvPr>
          <p:cNvSpPr txBox="1"/>
          <p:nvPr userDrawn="1"/>
        </p:nvSpPr>
        <p:spPr>
          <a:xfrm>
            <a:off x="21205646" y="10103103"/>
            <a:ext cx="1257396" cy="2646878"/>
          </a:xfrm>
          <a:prstGeom prst="rect">
            <a:avLst/>
          </a:prstGeom>
          <a:noFill/>
        </p:spPr>
        <p:txBody>
          <a:bodyPr wrap="none" rtlCol="0" anchor="b">
            <a:noAutofit/>
          </a:bodyPr>
          <a:lstStyle/>
          <a:p>
            <a:r>
              <a:rPr lang="en-PT" sz="16000" b="1" i="0">
                <a:solidFill>
                  <a:schemeClr val="accent1"/>
                </a:solidFill>
                <a:latin typeface="Equip Extended" panose="02000503030000020004" pitchFamily="2" charset="77"/>
              </a:rPr>
              <a:t>”</a:t>
            </a:r>
          </a:p>
        </p:txBody>
      </p:sp>
      <p:sp>
        <p:nvSpPr>
          <p:cNvPr id="21" name="Text Placeholder 7">
            <a:extLst>
              <a:ext uri="{FF2B5EF4-FFF2-40B4-BE49-F238E27FC236}">
                <a16:creationId xmlns:a16="http://schemas.microsoft.com/office/drawing/2014/main" id="{C1B2D925-6381-9A47-8EBA-795195C8ABB8}"/>
              </a:ext>
            </a:extLst>
          </p:cNvPr>
          <p:cNvSpPr>
            <a:spLocks noGrp="1"/>
          </p:cNvSpPr>
          <p:nvPr>
            <p:ph type="body" sz="quarter" idx="34" hasCustomPrompt="1"/>
          </p:nvPr>
        </p:nvSpPr>
        <p:spPr>
          <a:xfrm>
            <a:off x="3887996" y="4542538"/>
            <a:ext cx="7725600" cy="1842418"/>
          </a:xfrm>
          <a:prstGeom prst="rect">
            <a:avLst/>
          </a:prstGeom>
        </p:spPr>
        <p:txBody>
          <a:bodyPr wrap="square" tIns="72000" anchor="b">
            <a:spAutoFit/>
          </a:bodyPr>
          <a:lstStyle>
            <a:lvl1pPr marL="0" indent="0">
              <a:lnSpc>
                <a:spcPct val="100000"/>
              </a:lnSpc>
              <a:buNone/>
              <a:defRPr sz="2800" b="0" i="1">
                <a:solidFill>
                  <a:schemeClr val="bg1"/>
                </a:solidFill>
                <a:latin typeface="Equip Extended Light" panose="02000503000000020004" pitchFamily="2" charset="77"/>
              </a:defRPr>
            </a:lvl1pPr>
          </a:lstStyle>
          <a:p>
            <a:pPr lvl="0"/>
            <a:r>
              <a:rPr lang="en-GB"/>
              <a:t>Nagarro behaves like a start-up,  ready for anything, very result  oriented and not dwindling until  we as a customer have gotten  what we want. </a:t>
            </a:r>
          </a:p>
        </p:txBody>
      </p:sp>
      <p:sp>
        <p:nvSpPr>
          <p:cNvPr id="22" name="Image">
            <a:extLst>
              <a:ext uri="{FF2B5EF4-FFF2-40B4-BE49-F238E27FC236}">
                <a16:creationId xmlns:a16="http://schemas.microsoft.com/office/drawing/2014/main" id="{822A80EC-B1B0-3442-829C-CAFABB882D10}"/>
              </a:ext>
            </a:extLst>
          </p:cNvPr>
          <p:cNvSpPr>
            <a:spLocks noGrp="1" noChangeAspect="1"/>
          </p:cNvSpPr>
          <p:nvPr>
            <p:ph type="pic" sz="quarter" idx="30"/>
          </p:nvPr>
        </p:nvSpPr>
        <p:spPr>
          <a:xfrm>
            <a:off x="10056814" y="6681840"/>
            <a:ext cx="1584000" cy="1584000"/>
          </a:xfrm>
          <a:prstGeom prst="ellipse">
            <a:avLst/>
          </a:prstGeom>
          <a:effectLst>
            <a:softEdge rad="0"/>
          </a:effectLst>
        </p:spPr>
        <p:txBody>
          <a:bodyPr lIns="91439" tIns="45719" rIns="91439" bIns="45719">
            <a:noAutofit/>
          </a:bodyPr>
          <a:lstStyle>
            <a:lvl1pPr marL="0" indent="0">
              <a:buNone/>
              <a:defRPr>
                <a:noFill/>
              </a:defRPr>
            </a:lvl1pPr>
          </a:lstStyle>
          <a:p>
            <a:r>
              <a:rPr lang="en-US"/>
              <a:t>Click icon to add picture</a:t>
            </a:r>
            <a:endParaRPr/>
          </a:p>
        </p:txBody>
      </p:sp>
      <p:sp>
        <p:nvSpPr>
          <p:cNvPr id="23" name="Text Placeholder 7">
            <a:extLst>
              <a:ext uri="{FF2B5EF4-FFF2-40B4-BE49-F238E27FC236}">
                <a16:creationId xmlns:a16="http://schemas.microsoft.com/office/drawing/2014/main" id="{8355F0FD-0400-F544-A20A-FFD2420BD67F}"/>
              </a:ext>
            </a:extLst>
          </p:cNvPr>
          <p:cNvSpPr>
            <a:spLocks noGrp="1"/>
          </p:cNvSpPr>
          <p:nvPr>
            <p:ph type="body" sz="quarter" idx="35" hasCustomPrompt="1"/>
          </p:nvPr>
        </p:nvSpPr>
        <p:spPr>
          <a:xfrm>
            <a:off x="12743184" y="8388364"/>
            <a:ext cx="5594400" cy="488201"/>
          </a:xfrm>
          <a:prstGeom prst="rect">
            <a:avLst/>
          </a:prstGeom>
        </p:spPr>
        <p:txBody>
          <a:bodyPr wrap="square" tIns="72000" anchor="t">
            <a:spAutoFit/>
          </a:bodyPr>
          <a:lstStyle>
            <a:lvl1pPr marL="0" indent="0">
              <a:lnSpc>
                <a:spcPct val="100000"/>
              </a:lnSpc>
              <a:spcBef>
                <a:spcPts val="2000"/>
              </a:spcBef>
              <a:buNone/>
              <a:defRPr sz="2400" b="0" i="0">
                <a:solidFill>
                  <a:schemeClr val="bg1"/>
                </a:solidFill>
                <a:latin typeface="Equip Light" panose="02000503000000020004" pitchFamily="2" charset="77"/>
              </a:defRPr>
            </a:lvl1pPr>
          </a:lstStyle>
          <a:p>
            <a:pPr lvl="0"/>
            <a:r>
              <a:rPr lang="en-GB"/>
              <a:t>Edit position</a:t>
            </a:r>
          </a:p>
        </p:txBody>
      </p:sp>
      <p:sp>
        <p:nvSpPr>
          <p:cNvPr id="24" name="Text Placeholder 7">
            <a:extLst>
              <a:ext uri="{FF2B5EF4-FFF2-40B4-BE49-F238E27FC236}">
                <a16:creationId xmlns:a16="http://schemas.microsoft.com/office/drawing/2014/main" id="{CEE37377-A5FF-9646-B596-C7E6C7268FEA}"/>
              </a:ext>
            </a:extLst>
          </p:cNvPr>
          <p:cNvSpPr>
            <a:spLocks noGrp="1"/>
          </p:cNvSpPr>
          <p:nvPr>
            <p:ph type="body" sz="quarter" idx="36" hasCustomPrompt="1"/>
          </p:nvPr>
        </p:nvSpPr>
        <p:spPr>
          <a:xfrm>
            <a:off x="12743184" y="7741496"/>
            <a:ext cx="5594400" cy="518979"/>
          </a:xfrm>
          <a:prstGeom prst="rect">
            <a:avLst/>
          </a:prstGeom>
        </p:spPr>
        <p:txBody>
          <a:bodyPr wrap="square" tIns="72000" anchor="t">
            <a:spAutoFit/>
          </a:bodyPr>
          <a:lstStyle>
            <a:lvl1pPr marL="0" indent="0">
              <a:lnSpc>
                <a:spcPct val="100000"/>
              </a:lnSpc>
              <a:buNone/>
              <a:defRPr sz="2600" b="1" i="0">
                <a:solidFill>
                  <a:schemeClr val="tx1"/>
                </a:solidFill>
                <a:latin typeface="Equip Extended" panose="02000503030000020004" pitchFamily="2" charset="77"/>
              </a:defRPr>
            </a:lvl1pPr>
          </a:lstStyle>
          <a:p>
            <a:pPr lvl="0"/>
            <a:r>
              <a:rPr lang="en-GB"/>
              <a:t>Edit name</a:t>
            </a:r>
          </a:p>
        </p:txBody>
      </p:sp>
      <p:sp>
        <p:nvSpPr>
          <p:cNvPr id="31" name="Text Placeholder 7">
            <a:extLst>
              <a:ext uri="{FF2B5EF4-FFF2-40B4-BE49-F238E27FC236}">
                <a16:creationId xmlns:a16="http://schemas.microsoft.com/office/drawing/2014/main" id="{D30342F4-2876-3240-A7F5-9346EEB55FF4}"/>
              </a:ext>
            </a:extLst>
          </p:cNvPr>
          <p:cNvSpPr>
            <a:spLocks noGrp="1"/>
          </p:cNvSpPr>
          <p:nvPr>
            <p:ph type="body" sz="quarter" idx="37" hasCustomPrompt="1"/>
          </p:nvPr>
        </p:nvSpPr>
        <p:spPr>
          <a:xfrm>
            <a:off x="12743186" y="5392616"/>
            <a:ext cx="7725600" cy="1842418"/>
          </a:xfrm>
          <a:prstGeom prst="rect">
            <a:avLst/>
          </a:prstGeom>
        </p:spPr>
        <p:txBody>
          <a:bodyPr wrap="square" tIns="72000" anchor="b">
            <a:spAutoFit/>
          </a:bodyPr>
          <a:lstStyle>
            <a:lvl1pPr marL="0" indent="0">
              <a:lnSpc>
                <a:spcPct val="100000"/>
              </a:lnSpc>
              <a:buNone/>
              <a:defRPr sz="2800" b="0" i="1">
                <a:solidFill>
                  <a:schemeClr val="bg1"/>
                </a:solidFill>
                <a:latin typeface="Equip Extended Light" panose="02000503000000020004" pitchFamily="2" charset="77"/>
              </a:defRPr>
            </a:lvl1pPr>
          </a:lstStyle>
          <a:p>
            <a:pPr lvl="0"/>
            <a:r>
              <a:rPr lang="en-GB"/>
              <a:t>Nagarro behaves like a start-up,  ready for anything, very result  oriented and not dwindling until  we as a customer have gotten  what we want. </a:t>
            </a:r>
          </a:p>
        </p:txBody>
      </p:sp>
      <p:sp>
        <p:nvSpPr>
          <p:cNvPr id="33" name="Image">
            <a:extLst>
              <a:ext uri="{FF2B5EF4-FFF2-40B4-BE49-F238E27FC236}">
                <a16:creationId xmlns:a16="http://schemas.microsoft.com/office/drawing/2014/main" id="{A8684A1C-A560-DE49-AD50-647BDB254A86}"/>
              </a:ext>
            </a:extLst>
          </p:cNvPr>
          <p:cNvSpPr>
            <a:spLocks noGrp="1" noChangeAspect="1"/>
          </p:cNvSpPr>
          <p:nvPr>
            <p:ph type="pic" sz="quarter" idx="38"/>
          </p:nvPr>
        </p:nvSpPr>
        <p:spPr>
          <a:xfrm>
            <a:off x="18912004" y="7531918"/>
            <a:ext cx="1584000" cy="1584000"/>
          </a:xfrm>
          <a:prstGeom prst="ellipse">
            <a:avLst/>
          </a:prstGeom>
          <a:effectLst>
            <a:softEdge rad="0"/>
          </a:effectLst>
        </p:spPr>
        <p:txBody>
          <a:bodyPr lIns="91439" tIns="45719" rIns="91439" bIns="45719">
            <a:noAutofit/>
          </a:bodyPr>
          <a:lstStyle>
            <a:lvl1pPr marL="0" indent="0">
              <a:buNone/>
              <a:defRPr>
                <a:noFill/>
              </a:defRPr>
            </a:lvl1pPr>
          </a:lstStyle>
          <a:p>
            <a:r>
              <a:rPr lang="en-US"/>
              <a:t>Click icon to add picture</a:t>
            </a:r>
            <a:endParaRPr/>
          </a:p>
        </p:txBody>
      </p:sp>
      <p:sp>
        <p:nvSpPr>
          <p:cNvPr id="34" name="Title 1">
            <a:extLst>
              <a:ext uri="{FF2B5EF4-FFF2-40B4-BE49-F238E27FC236}">
                <a16:creationId xmlns:a16="http://schemas.microsoft.com/office/drawing/2014/main" id="{072889E0-E7E5-E147-843C-BE83DEDDF915}"/>
              </a:ext>
            </a:extLst>
          </p:cNvPr>
          <p:cNvSpPr>
            <a:spLocks noGrp="1"/>
          </p:cNvSpPr>
          <p:nvPr>
            <p:ph type="title" hasCustomPrompt="1"/>
          </p:nvPr>
        </p:nvSpPr>
        <p:spPr>
          <a:xfrm>
            <a:off x="1252799" y="962251"/>
            <a:ext cx="10130398" cy="857533"/>
          </a:xfrm>
          <a:prstGeom prst="rect">
            <a:avLst/>
          </a:prstGeom>
        </p:spPr>
        <p:txBody>
          <a:bodyPr tIns="72000" anchor="t">
            <a:spAutoFit/>
          </a:bodyPr>
          <a:lstStyle>
            <a:lvl1pPr>
              <a:lnSpc>
                <a:spcPct val="100000"/>
              </a:lnSpc>
              <a:defRPr sz="4800" b="1" i="0">
                <a:solidFill>
                  <a:schemeClr val="bg1"/>
                </a:solidFill>
                <a:latin typeface="Equip Extended" panose="02000503030000020004" pitchFamily="2" charset="77"/>
              </a:defRPr>
            </a:lvl1pPr>
          </a:lstStyle>
          <a:p>
            <a:r>
              <a:rPr lang="en-GB"/>
              <a:t>Edit title</a:t>
            </a:r>
            <a:endParaRPr lang="en-PT"/>
          </a:p>
        </p:txBody>
      </p:sp>
      <p:sp>
        <p:nvSpPr>
          <p:cNvPr id="35" name="Text Placeholder 7">
            <a:extLst>
              <a:ext uri="{FF2B5EF4-FFF2-40B4-BE49-F238E27FC236}">
                <a16:creationId xmlns:a16="http://schemas.microsoft.com/office/drawing/2014/main" id="{191DEFED-AA81-4D42-88DF-A4B7EFBEDCBB}"/>
              </a:ext>
            </a:extLst>
          </p:cNvPr>
          <p:cNvSpPr>
            <a:spLocks noGrp="1"/>
          </p:cNvSpPr>
          <p:nvPr>
            <p:ph type="body" sz="quarter" idx="29" hasCustomPrompt="1"/>
          </p:nvPr>
        </p:nvSpPr>
        <p:spPr>
          <a:xfrm>
            <a:off x="1252802" y="1860377"/>
            <a:ext cx="10130400" cy="611312"/>
          </a:xfrm>
          <a:prstGeom prst="rect">
            <a:avLst/>
          </a:prstGeom>
        </p:spPr>
        <p:txBody>
          <a:bodyPr wrap="square" tIns="72000" anchor="t">
            <a:spAutoFit/>
          </a:bodyPr>
          <a:lstStyle>
            <a:lvl1pPr marL="0" indent="0">
              <a:lnSpc>
                <a:spcPct val="100000"/>
              </a:lnSpc>
              <a:buNone/>
              <a:defRPr sz="3200" b="0" i="0">
                <a:solidFill>
                  <a:schemeClr val="bg1"/>
                </a:solidFill>
                <a:latin typeface="Equip Extended Light" panose="02000503000000020004" pitchFamily="2" charset="77"/>
              </a:defRPr>
            </a:lvl1pPr>
          </a:lstStyle>
          <a:p>
            <a:pPr lvl="0"/>
            <a:r>
              <a:rPr lang="en-GB"/>
              <a:t>Edit subtitle</a:t>
            </a:r>
          </a:p>
        </p:txBody>
      </p:sp>
    </p:spTree>
    <p:extLst>
      <p:ext uri="{BB962C8B-B14F-4D97-AF65-F5344CB8AC3E}">
        <p14:creationId xmlns:p14="http://schemas.microsoft.com/office/powerpoint/2010/main" val="3145649009"/>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12_3_Info Quotes Blue">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FA87CDB-10A3-0E42-8920-0747E24E9DEE}"/>
              </a:ext>
            </a:extLst>
          </p:cNvPr>
          <p:cNvSpPr/>
          <p:nvPr userDrawn="1"/>
        </p:nvSpPr>
        <p:spPr>
          <a:xfrm>
            <a:off x="11383196" y="0"/>
            <a:ext cx="13000804" cy="13716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sz="7200"/>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1607201" y="759806"/>
            <a:ext cx="1627198" cy="1430156"/>
          </a:xfrm>
          <a:prstGeom prst="rect">
            <a:avLst/>
          </a:prstGeom>
        </p:spPr>
      </p:pic>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4020798" y="5204335"/>
            <a:ext cx="5594400" cy="457424"/>
          </a:xfrm>
          <a:prstGeom prst="rect">
            <a:avLst/>
          </a:prstGeom>
        </p:spPr>
        <p:txBody>
          <a:bodyPr wrap="square" tIns="72000" anchor="t">
            <a:spAutoFit/>
          </a:bodyPr>
          <a:lstStyle>
            <a:lvl1pPr marL="0" indent="0">
              <a:lnSpc>
                <a:spcPct val="100000"/>
              </a:lnSpc>
              <a:spcBef>
                <a:spcPts val="2000"/>
              </a:spcBef>
              <a:buNone/>
              <a:defRPr sz="2200" b="0" i="0">
                <a:solidFill>
                  <a:schemeClr val="bg1"/>
                </a:solidFill>
                <a:latin typeface="Equip Light" panose="02000503000000020004" pitchFamily="2" charset="77"/>
              </a:defRPr>
            </a:lvl1pPr>
          </a:lstStyle>
          <a:p>
            <a:pPr lvl="0"/>
            <a:r>
              <a:rPr lang="en-GB"/>
              <a:t>Edit position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4020798" y="4557466"/>
            <a:ext cx="5594400" cy="488201"/>
          </a:xfrm>
          <a:prstGeom prst="rect">
            <a:avLst/>
          </a:prstGeom>
        </p:spPr>
        <p:txBody>
          <a:bodyPr wrap="square" tIns="72000" anchor="t">
            <a:spAutoFit/>
          </a:bodyPr>
          <a:lstStyle>
            <a:lvl1pPr marL="0" indent="0">
              <a:lnSpc>
                <a:spcPct val="100000"/>
              </a:lnSpc>
              <a:buNone/>
              <a:defRPr sz="2400" b="1" i="0">
                <a:solidFill>
                  <a:schemeClr val="tx1"/>
                </a:solidFill>
                <a:latin typeface="Equip Extended" panose="02000503030000020004" pitchFamily="2" charset="77"/>
              </a:defRPr>
            </a:lvl1pPr>
          </a:lstStyle>
          <a:p>
            <a:pPr lvl="0"/>
            <a:r>
              <a:rPr lang="en-GB"/>
              <a:t>Edit name</a:t>
            </a:r>
          </a:p>
        </p:txBody>
      </p:sp>
      <p:sp>
        <p:nvSpPr>
          <p:cNvPr id="3" name="TextBox 2">
            <a:extLst>
              <a:ext uri="{FF2B5EF4-FFF2-40B4-BE49-F238E27FC236}">
                <a16:creationId xmlns:a16="http://schemas.microsoft.com/office/drawing/2014/main" id="{887C61D2-B01E-A14D-A3C4-B70E84D40EC0}"/>
              </a:ext>
            </a:extLst>
          </p:cNvPr>
          <p:cNvSpPr txBox="1"/>
          <p:nvPr userDrawn="1"/>
        </p:nvSpPr>
        <p:spPr>
          <a:xfrm>
            <a:off x="12666312" y="652389"/>
            <a:ext cx="1075936" cy="2554545"/>
          </a:xfrm>
          <a:prstGeom prst="rect">
            <a:avLst/>
          </a:prstGeom>
          <a:noFill/>
        </p:spPr>
        <p:txBody>
          <a:bodyPr wrap="none" rtlCol="0">
            <a:spAutoFit/>
          </a:bodyPr>
          <a:lstStyle/>
          <a:p>
            <a:r>
              <a:rPr lang="en-PT" sz="16000" b="1" i="0">
                <a:solidFill>
                  <a:schemeClr val="tx1"/>
                </a:solidFill>
                <a:latin typeface="Equip Extended" panose="02000503030000020004" pitchFamily="2" charset="77"/>
              </a:rPr>
              <a:t>“</a:t>
            </a:r>
          </a:p>
        </p:txBody>
      </p:sp>
      <p:sp>
        <p:nvSpPr>
          <p:cNvPr id="20" name="TextBox 19">
            <a:extLst>
              <a:ext uri="{FF2B5EF4-FFF2-40B4-BE49-F238E27FC236}">
                <a16:creationId xmlns:a16="http://schemas.microsoft.com/office/drawing/2014/main" id="{649D3518-BE06-3C4F-9B82-13D47749E849}"/>
              </a:ext>
            </a:extLst>
          </p:cNvPr>
          <p:cNvSpPr txBox="1"/>
          <p:nvPr userDrawn="1"/>
        </p:nvSpPr>
        <p:spPr>
          <a:xfrm>
            <a:off x="21850104" y="11252661"/>
            <a:ext cx="1257396" cy="2646878"/>
          </a:xfrm>
          <a:prstGeom prst="rect">
            <a:avLst/>
          </a:prstGeom>
          <a:noFill/>
        </p:spPr>
        <p:txBody>
          <a:bodyPr wrap="none" rtlCol="0" anchor="b">
            <a:noAutofit/>
          </a:bodyPr>
          <a:lstStyle/>
          <a:p>
            <a:r>
              <a:rPr lang="en-PT" sz="16000" b="1" i="0">
                <a:solidFill>
                  <a:schemeClr val="tx1"/>
                </a:solidFill>
                <a:latin typeface="Equip Extended" panose="02000503030000020004" pitchFamily="2" charset="77"/>
              </a:rPr>
              <a:t>”</a:t>
            </a:r>
          </a:p>
        </p:txBody>
      </p:sp>
      <p:sp>
        <p:nvSpPr>
          <p:cNvPr id="21" name="Text Placeholder 7">
            <a:extLst>
              <a:ext uri="{FF2B5EF4-FFF2-40B4-BE49-F238E27FC236}">
                <a16:creationId xmlns:a16="http://schemas.microsoft.com/office/drawing/2014/main" id="{C1B2D925-6381-9A47-8EBA-795195C8ABB8}"/>
              </a:ext>
            </a:extLst>
          </p:cNvPr>
          <p:cNvSpPr>
            <a:spLocks noGrp="1"/>
          </p:cNvSpPr>
          <p:nvPr>
            <p:ph type="body" sz="quarter" idx="34" hasCustomPrompt="1"/>
          </p:nvPr>
        </p:nvSpPr>
        <p:spPr>
          <a:xfrm>
            <a:off x="14020800" y="2440447"/>
            <a:ext cx="7725600" cy="1596197"/>
          </a:xfrm>
          <a:prstGeom prst="rect">
            <a:avLst/>
          </a:prstGeom>
        </p:spPr>
        <p:txBody>
          <a:bodyPr wrap="square" tIns="72000" anchor="t">
            <a:spAutoFit/>
          </a:bodyPr>
          <a:lstStyle>
            <a:lvl1pPr marL="0" indent="0">
              <a:lnSpc>
                <a:spcPct val="100000"/>
              </a:lnSpc>
              <a:buNone/>
              <a:defRPr sz="2400" b="0" i="1">
                <a:solidFill>
                  <a:schemeClr val="bg1"/>
                </a:solidFill>
                <a:latin typeface="Equip Extended Light" panose="02000503000000020004" pitchFamily="2" charset="77"/>
              </a:defRPr>
            </a:lvl1pPr>
          </a:lstStyle>
          <a:p>
            <a:pPr lvl="0"/>
            <a:r>
              <a:rPr lang="en-GB"/>
              <a:t>Nagarro behaves like a start-up,  ready for anything, very result  oriented and not dwindling until  we as a customer have gotten  what we want. </a:t>
            </a:r>
          </a:p>
        </p:txBody>
      </p:sp>
      <p:sp>
        <p:nvSpPr>
          <p:cNvPr id="22" name="Image">
            <a:extLst>
              <a:ext uri="{FF2B5EF4-FFF2-40B4-BE49-F238E27FC236}">
                <a16:creationId xmlns:a16="http://schemas.microsoft.com/office/drawing/2014/main" id="{822A80EC-B1B0-3442-829C-CAFABB882D10}"/>
              </a:ext>
            </a:extLst>
          </p:cNvPr>
          <p:cNvSpPr>
            <a:spLocks noGrp="1" noChangeAspect="1"/>
          </p:cNvSpPr>
          <p:nvPr>
            <p:ph type="pic" sz="quarter" idx="30"/>
          </p:nvPr>
        </p:nvSpPr>
        <p:spPr>
          <a:xfrm>
            <a:off x="20189618" y="4347888"/>
            <a:ext cx="1584000" cy="1584000"/>
          </a:xfrm>
          <a:prstGeom prst="ellipse">
            <a:avLst/>
          </a:prstGeom>
          <a:effectLst>
            <a:softEdge rad="0"/>
          </a:effectLst>
        </p:spPr>
        <p:txBody>
          <a:bodyPr lIns="91439" tIns="45719" rIns="91439" bIns="45719">
            <a:noAutofit/>
          </a:bodyPr>
          <a:lstStyle>
            <a:lvl1pPr marL="0" indent="0">
              <a:buNone/>
              <a:defRPr>
                <a:noFill/>
              </a:defRPr>
            </a:lvl1pPr>
          </a:lstStyle>
          <a:p>
            <a:r>
              <a:rPr lang="en-US"/>
              <a:t>Click icon to add picture</a:t>
            </a:r>
            <a:endParaRPr/>
          </a:p>
        </p:txBody>
      </p:sp>
      <p:sp>
        <p:nvSpPr>
          <p:cNvPr id="23" name="Text Placeholder 7">
            <a:extLst>
              <a:ext uri="{FF2B5EF4-FFF2-40B4-BE49-F238E27FC236}">
                <a16:creationId xmlns:a16="http://schemas.microsoft.com/office/drawing/2014/main" id="{8355F0FD-0400-F544-A20A-FFD2420BD67F}"/>
              </a:ext>
            </a:extLst>
          </p:cNvPr>
          <p:cNvSpPr>
            <a:spLocks noGrp="1"/>
          </p:cNvSpPr>
          <p:nvPr>
            <p:ph type="body" sz="quarter" idx="35" hasCustomPrompt="1"/>
          </p:nvPr>
        </p:nvSpPr>
        <p:spPr>
          <a:xfrm>
            <a:off x="14020798" y="9588381"/>
            <a:ext cx="5594400" cy="457424"/>
          </a:xfrm>
          <a:prstGeom prst="rect">
            <a:avLst/>
          </a:prstGeom>
        </p:spPr>
        <p:txBody>
          <a:bodyPr wrap="square" tIns="72000" anchor="t">
            <a:spAutoFit/>
          </a:bodyPr>
          <a:lstStyle>
            <a:lvl1pPr marL="0" indent="0">
              <a:lnSpc>
                <a:spcPct val="100000"/>
              </a:lnSpc>
              <a:spcBef>
                <a:spcPts val="2000"/>
              </a:spcBef>
              <a:buNone/>
              <a:defRPr sz="2200" b="0" i="0">
                <a:solidFill>
                  <a:schemeClr val="bg1"/>
                </a:solidFill>
                <a:latin typeface="Equip Light" panose="02000503000000020004" pitchFamily="2" charset="77"/>
              </a:defRPr>
            </a:lvl1pPr>
          </a:lstStyle>
          <a:p>
            <a:pPr lvl="0"/>
            <a:r>
              <a:rPr lang="en-GB"/>
              <a:t>Edit position</a:t>
            </a:r>
          </a:p>
        </p:txBody>
      </p:sp>
      <p:sp>
        <p:nvSpPr>
          <p:cNvPr id="24" name="Text Placeholder 7">
            <a:extLst>
              <a:ext uri="{FF2B5EF4-FFF2-40B4-BE49-F238E27FC236}">
                <a16:creationId xmlns:a16="http://schemas.microsoft.com/office/drawing/2014/main" id="{CEE37377-A5FF-9646-B596-C7E6C7268FEA}"/>
              </a:ext>
            </a:extLst>
          </p:cNvPr>
          <p:cNvSpPr>
            <a:spLocks noGrp="1"/>
          </p:cNvSpPr>
          <p:nvPr>
            <p:ph type="body" sz="quarter" idx="36" hasCustomPrompt="1"/>
          </p:nvPr>
        </p:nvSpPr>
        <p:spPr>
          <a:xfrm>
            <a:off x="14020798" y="8941512"/>
            <a:ext cx="5594400" cy="488201"/>
          </a:xfrm>
          <a:prstGeom prst="rect">
            <a:avLst/>
          </a:prstGeom>
        </p:spPr>
        <p:txBody>
          <a:bodyPr wrap="square" tIns="72000" anchor="t">
            <a:spAutoFit/>
          </a:bodyPr>
          <a:lstStyle>
            <a:lvl1pPr marL="0" indent="0">
              <a:lnSpc>
                <a:spcPct val="100000"/>
              </a:lnSpc>
              <a:buNone/>
              <a:defRPr sz="2400" b="1" i="0">
                <a:solidFill>
                  <a:schemeClr val="tx1"/>
                </a:solidFill>
                <a:latin typeface="Equip Extended" panose="02000503030000020004" pitchFamily="2" charset="77"/>
              </a:defRPr>
            </a:lvl1pPr>
          </a:lstStyle>
          <a:p>
            <a:pPr lvl="0"/>
            <a:r>
              <a:rPr lang="en-GB"/>
              <a:t>Edit name</a:t>
            </a:r>
          </a:p>
        </p:txBody>
      </p:sp>
      <p:sp>
        <p:nvSpPr>
          <p:cNvPr id="31" name="Text Placeholder 7">
            <a:extLst>
              <a:ext uri="{FF2B5EF4-FFF2-40B4-BE49-F238E27FC236}">
                <a16:creationId xmlns:a16="http://schemas.microsoft.com/office/drawing/2014/main" id="{D30342F4-2876-3240-A7F5-9346EEB55FF4}"/>
              </a:ext>
            </a:extLst>
          </p:cNvPr>
          <p:cNvSpPr>
            <a:spLocks noGrp="1"/>
          </p:cNvSpPr>
          <p:nvPr>
            <p:ph type="body" sz="quarter" idx="37" hasCustomPrompt="1"/>
          </p:nvPr>
        </p:nvSpPr>
        <p:spPr>
          <a:xfrm>
            <a:off x="14020800" y="6824493"/>
            <a:ext cx="7725600" cy="1596197"/>
          </a:xfrm>
          <a:prstGeom prst="rect">
            <a:avLst/>
          </a:prstGeom>
        </p:spPr>
        <p:txBody>
          <a:bodyPr wrap="square" tIns="72000" anchor="t">
            <a:spAutoFit/>
          </a:bodyPr>
          <a:lstStyle>
            <a:lvl1pPr marL="0" indent="0">
              <a:lnSpc>
                <a:spcPct val="100000"/>
              </a:lnSpc>
              <a:buNone/>
              <a:defRPr sz="2400" b="0" i="1">
                <a:solidFill>
                  <a:schemeClr val="bg1"/>
                </a:solidFill>
                <a:latin typeface="Equip Extended Light" panose="02000503000000020004" pitchFamily="2" charset="77"/>
              </a:defRPr>
            </a:lvl1pPr>
          </a:lstStyle>
          <a:p>
            <a:pPr lvl="0"/>
            <a:r>
              <a:rPr lang="en-GB"/>
              <a:t>Nagarro behaves like a start-up,  ready for anything, very result  oriented and not dwindling until  we as a customer have gotten  what we want. </a:t>
            </a:r>
          </a:p>
        </p:txBody>
      </p:sp>
      <p:sp>
        <p:nvSpPr>
          <p:cNvPr id="33" name="Image">
            <a:extLst>
              <a:ext uri="{FF2B5EF4-FFF2-40B4-BE49-F238E27FC236}">
                <a16:creationId xmlns:a16="http://schemas.microsoft.com/office/drawing/2014/main" id="{A8684A1C-A560-DE49-AD50-647BDB254A86}"/>
              </a:ext>
            </a:extLst>
          </p:cNvPr>
          <p:cNvSpPr>
            <a:spLocks noGrp="1" noChangeAspect="1"/>
          </p:cNvSpPr>
          <p:nvPr>
            <p:ph type="pic" sz="quarter" idx="38"/>
          </p:nvPr>
        </p:nvSpPr>
        <p:spPr>
          <a:xfrm>
            <a:off x="20189618" y="8731934"/>
            <a:ext cx="1584000" cy="1584000"/>
          </a:xfrm>
          <a:prstGeom prst="ellipse">
            <a:avLst/>
          </a:prstGeom>
          <a:effectLst>
            <a:softEdge rad="0"/>
          </a:effectLst>
        </p:spPr>
        <p:txBody>
          <a:bodyPr lIns="91439" tIns="45719" rIns="91439" bIns="45719">
            <a:noAutofit/>
          </a:bodyPr>
          <a:lstStyle>
            <a:lvl1pPr marL="0" indent="0">
              <a:buNone/>
              <a:defRPr>
                <a:noFill/>
              </a:defRPr>
            </a:lvl1pPr>
          </a:lstStyle>
          <a:p>
            <a:r>
              <a:rPr lang="en-US"/>
              <a:t>Click icon to add picture</a:t>
            </a:r>
            <a:endParaRPr/>
          </a:p>
        </p:txBody>
      </p:sp>
      <p:sp>
        <p:nvSpPr>
          <p:cNvPr id="17" name="Text Placeholder 7">
            <a:extLst>
              <a:ext uri="{FF2B5EF4-FFF2-40B4-BE49-F238E27FC236}">
                <a16:creationId xmlns:a16="http://schemas.microsoft.com/office/drawing/2014/main" id="{C4E74E73-E5E9-9A4B-B770-38AF5E5DD240}"/>
              </a:ext>
            </a:extLst>
          </p:cNvPr>
          <p:cNvSpPr>
            <a:spLocks noGrp="1"/>
          </p:cNvSpPr>
          <p:nvPr>
            <p:ph type="body" sz="quarter" idx="10" hasCustomPrompt="1"/>
          </p:nvPr>
        </p:nvSpPr>
        <p:spPr>
          <a:xfrm>
            <a:off x="1278771" y="11753031"/>
            <a:ext cx="8664426" cy="996950"/>
          </a:xfrm>
        </p:spPr>
        <p:txBody>
          <a:bodyPr anchor="ctr">
            <a:normAutofit/>
          </a:bodyPr>
          <a:lstStyle>
            <a:lvl1pPr marL="0" indent="0">
              <a:buNone/>
              <a:defRPr sz="2000" b="0" i="0">
                <a:solidFill>
                  <a:schemeClr val="bg2"/>
                </a:solidFill>
                <a:latin typeface="Equip Extended Light" panose="02000503000000020004" pitchFamily="2" charset="77"/>
              </a:defRPr>
            </a:lvl1pPr>
          </a:lstStyle>
          <a:p>
            <a:pPr lvl="0"/>
            <a:r>
              <a:rPr lang="en-GB"/>
              <a:t>Edit Footnote</a:t>
            </a:r>
          </a:p>
        </p:txBody>
      </p:sp>
      <p:sp>
        <p:nvSpPr>
          <p:cNvPr id="26" name="Content Placeholder 5">
            <a:extLst>
              <a:ext uri="{FF2B5EF4-FFF2-40B4-BE49-F238E27FC236}">
                <a16:creationId xmlns:a16="http://schemas.microsoft.com/office/drawing/2014/main" id="{687D0E9D-AC0E-0C40-84D7-30F7F044763B}"/>
              </a:ext>
            </a:extLst>
          </p:cNvPr>
          <p:cNvSpPr>
            <a:spLocks noGrp="1"/>
          </p:cNvSpPr>
          <p:nvPr>
            <p:ph sz="quarter" idx="11"/>
          </p:nvPr>
        </p:nvSpPr>
        <p:spPr>
          <a:xfrm>
            <a:off x="1252801" y="3204500"/>
            <a:ext cx="8664426" cy="8048160"/>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T"/>
          </a:p>
        </p:txBody>
      </p:sp>
      <p:sp>
        <p:nvSpPr>
          <p:cNvPr id="27" name="Title 1">
            <a:extLst>
              <a:ext uri="{FF2B5EF4-FFF2-40B4-BE49-F238E27FC236}">
                <a16:creationId xmlns:a16="http://schemas.microsoft.com/office/drawing/2014/main" id="{70F09E0D-5EBD-9240-BAA8-80440A6FA27A}"/>
              </a:ext>
            </a:extLst>
          </p:cNvPr>
          <p:cNvSpPr>
            <a:spLocks noGrp="1"/>
          </p:cNvSpPr>
          <p:nvPr>
            <p:ph type="title" hasCustomPrompt="1"/>
          </p:nvPr>
        </p:nvSpPr>
        <p:spPr>
          <a:xfrm>
            <a:off x="1252800" y="962251"/>
            <a:ext cx="8664424" cy="857533"/>
          </a:xfrm>
          <a:prstGeom prst="rect">
            <a:avLst/>
          </a:prstGeom>
        </p:spPr>
        <p:txBody>
          <a:bodyPr wrap="square" tIns="72000" anchor="t">
            <a:spAutoFit/>
          </a:bodyPr>
          <a:lstStyle>
            <a:lvl1pPr>
              <a:lnSpc>
                <a:spcPct val="100000"/>
              </a:lnSpc>
              <a:defRPr sz="4800" b="1" i="0">
                <a:solidFill>
                  <a:schemeClr val="tx2"/>
                </a:solidFill>
                <a:latin typeface="Equip Extended" panose="02000503030000020004" pitchFamily="2" charset="77"/>
              </a:defRPr>
            </a:lvl1pPr>
          </a:lstStyle>
          <a:p>
            <a:r>
              <a:rPr lang="en-GB"/>
              <a:t>Edit title</a:t>
            </a:r>
            <a:endParaRPr lang="en-PT"/>
          </a:p>
        </p:txBody>
      </p:sp>
      <p:sp>
        <p:nvSpPr>
          <p:cNvPr id="28" name="Text Placeholder 7">
            <a:extLst>
              <a:ext uri="{FF2B5EF4-FFF2-40B4-BE49-F238E27FC236}">
                <a16:creationId xmlns:a16="http://schemas.microsoft.com/office/drawing/2014/main" id="{CEAD30E0-4523-D945-A80B-BD0036983D2D}"/>
              </a:ext>
            </a:extLst>
          </p:cNvPr>
          <p:cNvSpPr>
            <a:spLocks noGrp="1"/>
          </p:cNvSpPr>
          <p:nvPr>
            <p:ph type="body" sz="quarter" idx="29" hasCustomPrompt="1"/>
          </p:nvPr>
        </p:nvSpPr>
        <p:spPr>
          <a:xfrm>
            <a:off x="1252803" y="1860377"/>
            <a:ext cx="8664422" cy="611312"/>
          </a:xfrm>
          <a:prstGeom prst="rect">
            <a:avLst/>
          </a:prstGeom>
        </p:spPr>
        <p:txBody>
          <a:bodyPr wrap="square" tIns="72000" anchor="t">
            <a:spAutoFit/>
          </a:bodyPr>
          <a:lstStyle>
            <a:lvl1pPr marL="0" indent="0">
              <a:lnSpc>
                <a:spcPct val="100000"/>
              </a:lnSpc>
              <a:buNone/>
              <a:defRPr sz="3200" b="0" i="0">
                <a:solidFill>
                  <a:schemeClr val="tx2"/>
                </a:solidFill>
                <a:latin typeface="Equip Extended Light" panose="02000503000000020004" pitchFamily="2" charset="77"/>
              </a:defRPr>
            </a:lvl1pPr>
          </a:lstStyle>
          <a:p>
            <a:pPr lvl="0"/>
            <a:r>
              <a:rPr lang="en-GB"/>
              <a:t>Edit subtitle</a:t>
            </a:r>
          </a:p>
        </p:txBody>
      </p:sp>
    </p:spTree>
    <p:extLst>
      <p:ext uri="{BB962C8B-B14F-4D97-AF65-F5344CB8AC3E}">
        <p14:creationId xmlns:p14="http://schemas.microsoft.com/office/powerpoint/2010/main" val="338957248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12_4_Info Quotes Purple">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FA87CDB-10A3-0E42-8920-0747E24E9DEE}"/>
              </a:ext>
            </a:extLst>
          </p:cNvPr>
          <p:cNvSpPr/>
          <p:nvPr userDrawn="1"/>
        </p:nvSpPr>
        <p:spPr>
          <a:xfrm>
            <a:off x="11383196" y="0"/>
            <a:ext cx="13000804" cy="13716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sz="7200"/>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1607201" y="759806"/>
            <a:ext cx="1627198" cy="1430156"/>
          </a:xfrm>
          <a:prstGeom prst="rect">
            <a:avLst/>
          </a:prstGeom>
        </p:spPr>
      </p:pic>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4020798" y="5204335"/>
            <a:ext cx="5594400" cy="457424"/>
          </a:xfrm>
          <a:prstGeom prst="rect">
            <a:avLst/>
          </a:prstGeom>
        </p:spPr>
        <p:txBody>
          <a:bodyPr wrap="square" tIns="72000" anchor="t">
            <a:spAutoFit/>
          </a:bodyPr>
          <a:lstStyle>
            <a:lvl1pPr marL="0" indent="0">
              <a:lnSpc>
                <a:spcPct val="100000"/>
              </a:lnSpc>
              <a:spcBef>
                <a:spcPts val="2000"/>
              </a:spcBef>
              <a:buNone/>
              <a:defRPr sz="2200" b="0" i="0">
                <a:solidFill>
                  <a:schemeClr val="bg1"/>
                </a:solidFill>
                <a:latin typeface="Equip Light" panose="02000503000000020004" pitchFamily="2" charset="77"/>
              </a:defRPr>
            </a:lvl1pPr>
          </a:lstStyle>
          <a:p>
            <a:pPr lvl="0"/>
            <a:r>
              <a:rPr lang="en-GB"/>
              <a:t>Edit position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4020798" y="4557466"/>
            <a:ext cx="5594400" cy="488201"/>
          </a:xfrm>
          <a:prstGeom prst="rect">
            <a:avLst/>
          </a:prstGeom>
        </p:spPr>
        <p:txBody>
          <a:bodyPr wrap="square" tIns="72000" anchor="t">
            <a:spAutoFit/>
          </a:bodyPr>
          <a:lstStyle>
            <a:lvl1pPr marL="0" indent="0">
              <a:lnSpc>
                <a:spcPct val="100000"/>
              </a:lnSpc>
              <a:buNone/>
              <a:defRPr sz="2400" b="1" i="0">
                <a:solidFill>
                  <a:schemeClr val="tx1"/>
                </a:solidFill>
                <a:latin typeface="Equip Extended" panose="02000503030000020004" pitchFamily="2" charset="77"/>
              </a:defRPr>
            </a:lvl1pPr>
          </a:lstStyle>
          <a:p>
            <a:pPr lvl="0"/>
            <a:r>
              <a:rPr lang="en-GB"/>
              <a:t>Edit name</a:t>
            </a:r>
          </a:p>
        </p:txBody>
      </p:sp>
      <p:sp>
        <p:nvSpPr>
          <p:cNvPr id="3" name="TextBox 2">
            <a:extLst>
              <a:ext uri="{FF2B5EF4-FFF2-40B4-BE49-F238E27FC236}">
                <a16:creationId xmlns:a16="http://schemas.microsoft.com/office/drawing/2014/main" id="{887C61D2-B01E-A14D-A3C4-B70E84D40EC0}"/>
              </a:ext>
            </a:extLst>
          </p:cNvPr>
          <p:cNvSpPr txBox="1"/>
          <p:nvPr userDrawn="1"/>
        </p:nvSpPr>
        <p:spPr>
          <a:xfrm>
            <a:off x="12666312" y="652389"/>
            <a:ext cx="1075936" cy="2554545"/>
          </a:xfrm>
          <a:prstGeom prst="rect">
            <a:avLst/>
          </a:prstGeom>
          <a:noFill/>
        </p:spPr>
        <p:txBody>
          <a:bodyPr wrap="none" rtlCol="0">
            <a:spAutoFit/>
          </a:bodyPr>
          <a:lstStyle/>
          <a:p>
            <a:r>
              <a:rPr lang="en-PT" sz="16000" b="1" i="0">
                <a:solidFill>
                  <a:schemeClr val="tx1"/>
                </a:solidFill>
                <a:latin typeface="Equip Extended" panose="02000503030000020004" pitchFamily="2" charset="77"/>
              </a:rPr>
              <a:t>“</a:t>
            </a:r>
          </a:p>
        </p:txBody>
      </p:sp>
      <p:sp>
        <p:nvSpPr>
          <p:cNvPr id="20" name="TextBox 19">
            <a:extLst>
              <a:ext uri="{FF2B5EF4-FFF2-40B4-BE49-F238E27FC236}">
                <a16:creationId xmlns:a16="http://schemas.microsoft.com/office/drawing/2014/main" id="{649D3518-BE06-3C4F-9B82-13D47749E849}"/>
              </a:ext>
            </a:extLst>
          </p:cNvPr>
          <p:cNvSpPr txBox="1"/>
          <p:nvPr userDrawn="1"/>
        </p:nvSpPr>
        <p:spPr>
          <a:xfrm>
            <a:off x="21850104" y="11252661"/>
            <a:ext cx="1257396" cy="2646878"/>
          </a:xfrm>
          <a:prstGeom prst="rect">
            <a:avLst/>
          </a:prstGeom>
          <a:noFill/>
        </p:spPr>
        <p:txBody>
          <a:bodyPr wrap="none" rtlCol="0" anchor="b">
            <a:noAutofit/>
          </a:bodyPr>
          <a:lstStyle/>
          <a:p>
            <a:r>
              <a:rPr lang="en-PT" sz="16000" b="1" i="0">
                <a:solidFill>
                  <a:schemeClr val="tx1"/>
                </a:solidFill>
                <a:latin typeface="Equip Extended" panose="02000503030000020004" pitchFamily="2" charset="77"/>
              </a:rPr>
              <a:t>”</a:t>
            </a:r>
          </a:p>
        </p:txBody>
      </p:sp>
      <p:sp>
        <p:nvSpPr>
          <p:cNvPr id="21" name="Text Placeholder 7">
            <a:extLst>
              <a:ext uri="{FF2B5EF4-FFF2-40B4-BE49-F238E27FC236}">
                <a16:creationId xmlns:a16="http://schemas.microsoft.com/office/drawing/2014/main" id="{C1B2D925-6381-9A47-8EBA-795195C8ABB8}"/>
              </a:ext>
            </a:extLst>
          </p:cNvPr>
          <p:cNvSpPr>
            <a:spLocks noGrp="1"/>
          </p:cNvSpPr>
          <p:nvPr>
            <p:ph type="body" sz="quarter" idx="34" hasCustomPrompt="1"/>
          </p:nvPr>
        </p:nvSpPr>
        <p:spPr>
          <a:xfrm>
            <a:off x="14020800" y="2440447"/>
            <a:ext cx="7725600" cy="1596197"/>
          </a:xfrm>
          <a:prstGeom prst="rect">
            <a:avLst/>
          </a:prstGeom>
        </p:spPr>
        <p:txBody>
          <a:bodyPr wrap="square" tIns="72000" anchor="t">
            <a:spAutoFit/>
          </a:bodyPr>
          <a:lstStyle>
            <a:lvl1pPr marL="0" indent="0">
              <a:lnSpc>
                <a:spcPct val="100000"/>
              </a:lnSpc>
              <a:buNone/>
              <a:defRPr sz="2400" b="0" i="1">
                <a:solidFill>
                  <a:schemeClr val="bg1"/>
                </a:solidFill>
                <a:latin typeface="Equip Extended Light" panose="02000503000000020004" pitchFamily="2" charset="77"/>
              </a:defRPr>
            </a:lvl1pPr>
          </a:lstStyle>
          <a:p>
            <a:pPr lvl="0"/>
            <a:r>
              <a:rPr lang="en-GB"/>
              <a:t>Nagarro behaves like a start-up,  ready for anything, very result  oriented and not dwindling until  we as a customer have gotten  what we want. </a:t>
            </a:r>
          </a:p>
        </p:txBody>
      </p:sp>
      <p:sp>
        <p:nvSpPr>
          <p:cNvPr id="22" name="Image">
            <a:extLst>
              <a:ext uri="{FF2B5EF4-FFF2-40B4-BE49-F238E27FC236}">
                <a16:creationId xmlns:a16="http://schemas.microsoft.com/office/drawing/2014/main" id="{822A80EC-B1B0-3442-829C-CAFABB882D10}"/>
              </a:ext>
            </a:extLst>
          </p:cNvPr>
          <p:cNvSpPr>
            <a:spLocks noGrp="1" noChangeAspect="1"/>
          </p:cNvSpPr>
          <p:nvPr>
            <p:ph type="pic" sz="quarter" idx="30"/>
          </p:nvPr>
        </p:nvSpPr>
        <p:spPr>
          <a:xfrm>
            <a:off x="20189618" y="4347888"/>
            <a:ext cx="1584000" cy="1584000"/>
          </a:xfrm>
          <a:prstGeom prst="ellipse">
            <a:avLst/>
          </a:prstGeom>
          <a:effectLst>
            <a:softEdge rad="0"/>
          </a:effectLst>
        </p:spPr>
        <p:txBody>
          <a:bodyPr lIns="91439" tIns="45719" rIns="91439" bIns="45719">
            <a:noAutofit/>
          </a:bodyPr>
          <a:lstStyle>
            <a:lvl1pPr marL="0" indent="0">
              <a:buNone/>
              <a:defRPr>
                <a:noFill/>
              </a:defRPr>
            </a:lvl1pPr>
          </a:lstStyle>
          <a:p>
            <a:r>
              <a:rPr lang="en-US"/>
              <a:t>Click icon to add picture</a:t>
            </a:r>
            <a:endParaRPr/>
          </a:p>
        </p:txBody>
      </p:sp>
      <p:sp>
        <p:nvSpPr>
          <p:cNvPr id="23" name="Text Placeholder 7">
            <a:extLst>
              <a:ext uri="{FF2B5EF4-FFF2-40B4-BE49-F238E27FC236}">
                <a16:creationId xmlns:a16="http://schemas.microsoft.com/office/drawing/2014/main" id="{8355F0FD-0400-F544-A20A-FFD2420BD67F}"/>
              </a:ext>
            </a:extLst>
          </p:cNvPr>
          <p:cNvSpPr>
            <a:spLocks noGrp="1"/>
          </p:cNvSpPr>
          <p:nvPr>
            <p:ph type="body" sz="quarter" idx="35" hasCustomPrompt="1"/>
          </p:nvPr>
        </p:nvSpPr>
        <p:spPr>
          <a:xfrm>
            <a:off x="14020798" y="9588381"/>
            <a:ext cx="5594400" cy="457424"/>
          </a:xfrm>
          <a:prstGeom prst="rect">
            <a:avLst/>
          </a:prstGeom>
        </p:spPr>
        <p:txBody>
          <a:bodyPr wrap="square" tIns="72000" anchor="t">
            <a:spAutoFit/>
          </a:bodyPr>
          <a:lstStyle>
            <a:lvl1pPr marL="0" indent="0">
              <a:lnSpc>
                <a:spcPct val="100000"/>
              </a:lnSpc>
              <a:spcBef>
                <a:spcPts val="2000"/>
              </a:spcBef>
              <a:buNone/>
              <a:defRPr sz="2200" b="0" i="0">
                <a:solidFill>
                  <a:schemeClr val="bg1"/>
                </a:solidFill>
                <a:latin typeface="Equip Light" panose="02000503000000020004" pitchFamily="2" charset="77"/>
              </a:defRPr>
            </a:lvl1pPr>
          </a:lstStyle>
          <a:p>
            <a:pPr lvl="0"/>
            <a:r>
              <a:rPr lang="en-GB"/>
              <a:t>Edit position</a:t>
            </a:r>
          </a:p>
        </p:txBody>
      </p:sp>
      <p:sp>
        <p:nvSpPr>
          <p:cNvPr id="24" name="Text Placeholder 7">
            <a:extLst>
              <a:ext uri="{FF2B5EF4-FFF2-40B4-BE49-F238E27FC236}">
                <a16:creationId xmlns:a16="http://schemas.microsoft.com/office/drawing/2014/main" id="{CEE37377-A5FF-9646-B596-C7E6C7268FEA}"/>
              </a:ext>
            </a:extLst>
          </p:cNvPr>
          <p:cNvSpPr>
            <a:spLocks noGrp="1"/>
          </p:cNvSpPr>
          <p:nvPr>
            <p:ph type="body" sz="quarter" idx="36" hasCustomPrompt="1"/>
          </p:nvPr>
        </p:nvSpPr>
        <p:spPr>
          <a:xfrm>
            <a:off x="14020798" y="8941512"/>
            <a:ext cx="5594400" cy="488201"/>
          </a:xfrm>
          <a:prstGeom prst="rect">
            <a:avLst/>
          </a:prstGeom>
        </p:spPr>
        <p:txBody>
          <a:bodyPr wrap="square" tIns="72000" anchor="t">
            <a:spAutoFit/>
          </a:bodyPr>
          <a:lstStyle>
            <a:lvl1pPr marL="0" indent="0">
              <a:lnSpc>
                <a:spcPct val="100000"/>
              </a:lnSpc>
              <a:buNone/>
              <a:defRPr sz="2400" b="1" i="0">
                <a:solidFill>
                  <a:schemeClr val="tx1"/>
                </a:solidFill>
                <a:latin typeface="Equip Extended" panose="02000503030000020004" pitchFamily="2" charset="77"/>
              </a:defRPr>
            </a:lvl1pPr>
          </a:lstStyle>
          <a:p>
            <a:pPr lvl="0"/>
            <a:r>
              <a:rPr lang="en-GB"/>
              <a:t>Edit name</a:t>
            </a:r>
          </a:p>
        </p:txBody>
      </p:sp>
      <p:sp>
        <p:nvSpPr>
          <p:cNvPr id="31" name="Text Placeholder 7">
            <a:extLst>
              <a:ext uri="{FF2B5EF4-FFF2-40B4-BE49-F238E27FC236}">
                <a16:creationId xmlns:a16="http://schemas.microsoft.com/office/drawing/2014/main" id="{D30342F4-2876-3240-A7F5-9346EEB55FF4}"/>
              </a:ext>
            </a:extLst>
          </p:cNvPr>
          <p:cNvSpPr>
            <a:spLocks noGrp="1"/>
          </p:cNvSpPr>
          <p:nvPr>
            <p:ph type="body" sz="quarter" idx="37" hasCustomPrompt="1"/>
          </p:nvPr>
        </p:nvSpPr>
        <p:spPr>
          <a:xfrm>
            <a:off x="14020800" y="6824493"/>
            <a:ext cx="7725600" cy="1596197"/>
          </a:xfrm>
          <a:prstGeom prst="rect">
            <a:avLst/>
          </a:prstGeom>
        </p:spPr>
        <p:txBody>
          <a:bodyPr wrap="square" tIns="72000" anchor="t">
            <a:spAutoFit/>
          </a:bodyPr>
          <a:lstStyle>
            <a:lvl1pPr marL="0" indent="0">
              <a:lnSpc>
                <a:spcPct val="100000"/>
              </a:lnSpc>
              <a:buNone/>
              <a:defRPr sz="2400" b="0" i="1">
                <a:solidFill>
                  <a:schemeClr val="bg1"/>
                </a:solidFill>
                <a:latin typeface="Equip Extended Light" panose="02000503000000020004" pitchFamily="2" charset="77"/>
              </a:defRPr>
            </a:lvl1pPr>
          </a:lstStyle>
          <a:p>
            <a:pPr lvl="0"/>
            <a:r>
              <a:rPr lang="en-GB"/>
              <a:t>Nagarro behaves like a start-up,  ready for anything, very result  oriented and not dwindling until  we as a customer have gotten  what we want. </a:t>
            </a:r>
          </a:p>
        </p:txBody>
      </p:sp>
      <p:sp>
        <p:nvSpPr>
          <p:cNvPr id="33" name="Image">
            <a:extLst>
              <a:ext uri="{FF2B5EF4-FFF2-40B4-BE49-F238E27FC236}">
                <a16:creationId xmlns:a16="http://schemas.microsoft.com/office/drawing/2014/main" id="{A8684A1C-A560-DE49-AD50-647BDB254A86}"/>
              </a:ext>
            </a:extLst>
          </p:cNvPr>
          <p:cNvSpPr>
            <a:spLocks noGrp="1" noChangeAspect="1"/>
          </p:cNvSpPr>
          <p:nvPr>
            <p:ph type="pic" sz="quarter" idx="38"/>
          </p:nvPr>
        </p:nvSpPr>
        <p:spPr>
          <a:xfrm>
            <a:off x="20189618" y="8731934"/>
            <a:ext cx="1584000" cy="1584000"/>
          </a:xfrm>
          <a:prstGeom prst="ellipse">
            <a:avLst/>
          </a:prstGeom>
          <a:effectLst>
            <a:softEdge rad="0"/>
          </a:effectLst>
        </p:spPr>
        <p:txBody>
          <a:bodyPr lIns="91439" tIns="45719" rIns="91439" bIns="45719">
            <a:noAutofit/>
          </a:bodyPr>
          <a:lstStyle>
            <a:lvl1pPr marL="0" indent="0">
              <a:buNone/>
              <a:defRPr>
                <a:noFill/>
              </a:defRPr>
            </a:lvl1pPr>
          </a:lstStyle>
          <a:p>
            <a:r>
              <a:rPr lang="en-US"/>
              <a:t>Click icon to add picture</a:t>
            </a:r>
            <a:endParaRPr/>
          </a:p>
        </p:txBody>
      </p:sp>
      <p:sp>
        <p:nvSpPr>
          <p:cNvPr id="17" name="Text Placeholder 7">
            <a:extLst>
              <a:ext uri="{FF2B5EF4-FFF2-40B4-BE49-F238E27FC236}">
                <a16:creationId xmlns:a16="http://schemas.microsoft.com/office/drawing/2014/main" id="{C4E74E73-E5E9-9A4B-B770-38AF5E5DD240}"/>
              </a:ext>
            </a:extLst>
          </p:cNvPr>
          <p:cNvSpPr>
            <a:spLocks noGrp="1"/>
          </p:cNvSpPr>
          <p:nvPr>
            <p:ph type="body" sz="quarter" idx="10" hasCustomPrompt="1"/>
          </p:nvPr>
        </p:nvSpPr>
        <p:spPr>
          <a:xfrm>
            <a:off x="1278771" y="11753031"/>
            <a:ext cx="8664426" cy="996950"/>
          </a:xfrm>
        </p:spPr>
        <p:txBody>
          <a:bodyPr anchor="ctr">
            <a:normAutofit/>
          </a:bodyPr>
          <a:lstStyle>
            <a:lvl1pPr marL="0" indent="0">
              <a:buNone/>
              <a:defRPr sz="2000" b="0" i="0">
                <a:solidFill>
                  <a:schemeClr val="bg2"/>
                </a:solidFill>
                <a:latin typeface="Equip Extended Light" panose="02000503000000020004" pitchFamily="2" charset="77"/>
              </a:defRPr>
            </a:lvl1pPr>
          </a:lstStyle>
          <a:p>
            <a:pPr lvl="0"/>
            <a:r>
              <a:rPr lang="en-GB"/>
              <a:t>Edit Footnote</a:t>
            </a:r>
          </a:p>
        </p:txBody>
      </p:sp>
      <p:sp>
        <p:nvSpPr>
          <p:cNvPr id="26" name="Content Placeholder 5">
            <a:extLst>
              <a:ext uri="{FF2B5EF4-FFF2-40B4-BE49-F238E27FC236}">
                <a16:creationId xmlns:a16="http://schemas.microsoft.com/office/drawing/2014/main" id="{687D0E9D-AC0E-0C40-84D7-30F7F044763B}"/>
              </a:ext>
            </a:extLst>
          </p:cNvPr>
          <p:cNvSpPr>
            <a:spLocks noGrp="1"/>
          </p:cNvSpPr>
          <p:nvPr>
            <p:ph sz="quarter" idx="11"/>
          </p:nvPr>
        </p:nvSpPr>
        <p:spPr>
          <a:xfrm>
            <a:off x="1252801" y="3204500"/>
            <a:ext cx="8664426" cy="8048160"/>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T"/>
          </a:p>
        </p:txBody>
      </p:sp>
      <p:sp>
        <p:nvSpPr>
          <p:cNvPr id="27" name="Title 1">
            <a:extLst>
              <a:ext uri="{FF2B5EF4-FFF2-40B4-BE49-F238E27FC236}">
                <a16:creationId xmlns:a16="http://schemas.microsoft.com/office/drawing/2014/main" id="{70F09E0D-5EBD-9240-BAA8-80440A6FA27A}"/>
              </a:ext>
            </a:extLst>
          </p:cNvPr>
          <p:cNvSpPr>
            <a:spLocks noGrp="1"/>
          </p:cNvSpPr>
          <p:nvPr>
            <p:ph type="title" hasCustomPrompt="1"/>
          </p:nvPr>
        </p:nvSpPr>
        <p:spPr>
          <a:xfrm>
            <a:off x="1252800" y="962251"/>
            <a:ext cx="8664424" cy="857533"/>
          </a:xfrm>
          <a:prstGeom prst="rect">
            <a:avLst/>
          </a:prstGeom>
        </p:spPr>
        <p:txBody>
          <a:bodyPr wrap="square" tIns="72000" anchor="t">
            <a:spAutoFit/>
          </a:bodyPr>
          <a:lstStyle>
            <a:lvl1pPr>
              <a:lnSpc>
                <a:spcPct val="100000"/>
              </a:lnSpc>
              <a:defRPr sz="4800" b="1" i="0">
                <a:solidFill>
                  <a:schemeClr val="tx2"/>
                </a:solidFill>
                <a:latin typeface="Equip Extended" panose="02000503030000020004" pitchFamily="2" charset="77"/>
              </a:defRPr>
            </a:lvl1pPr>
          </a:lstStyle>
          <a:p>
            <a:r>
              <a:rPr lang="en-GB"/>
              <a:t>Edit title</a:t>
            </a:r>
            <a:endParaRPr lang="en-PT"/>
          </a:p>
        </p:txBody>
      </p:sp>
      <p:sp>
        <p:nvSpPr>
          <p:cNvPr id="28" name="Text Placeholder 7">
            <a:extLst>
              <a:ext uri="{FF2B5EF4-FFF2-40B4-BE49-F238E27FC236}">
                <a16:creationId xmlns:a16="http://schemas.microsoft.com/office/drawing/2014/main" id="{CEAD30E0-4523-D945-A80B-BD0036983D2D}"/>
              </a:ext>
            </a:extLst>
          </p:cNvPr>
          <p:cNvSpPr>
            <a:spLocks noGrp="1"/>
          </p:cNvSpPr>
          <p:nvPr>
            <p:ph type="body" sz="quarter" idx="29" hasCustomPrompt="1"/>
          </p:nvPr>
        </p:nvSpPr>
        <p:spPr>
          <a:xfrm>
            <a:off x="1252803" y="1860377"/>
            <a:ext cx="8664422" cy="611312"/>
          </a:xfrm>
          <a:prstGeom prst="rect">
            <a:avLst/>
          </a:prstGeom>
        </p:spPr>
        <p:txBody>
          <a:bodyPr wrap="square" tIns="72000" anchor="t">
            <a:spAutoFit/>
          </a:bodyPr>
          <a:lstStyle>
            <a:lvl1pPr marL="0" indent="0">
              <a:lnSpc>
                <a:spcPct val="100000"/>
              </a:lnSpc>
              <a:buNone/>
              <a:defRPr sz="3200" b="0" i="0">
                <a:solidFill>
                  <a:schemeClr val="tx2"/>
                </a:solidFill>
                <a:latin typeface="Equip Extended Light" panose="02000503000000020004" pitchFamily="2" charset="77"/>
              </a:defRPr>
            </a:lvl1pPr>
          </a:lstStyle>
          <a:p>
            <a:pPr lvl="0"/>
            <a:r>
              <a:rPr lang="en-GB"/>
              <a:t>Edit subtitle</a:t>
            </a:r>
          </a:p>
        </p:txBody>
      </p:sp>
    </p:spTree>
    <p:extLst>
      <p:ext uri="{BB962C8B-B14F-4D97-AF65-F5344CB8AC3E}">
        <p14:creationId xmlns:p14="http://schemas.microsoft.com/office/powerpoint/2010/main" val="1869275964"/>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13_1_Presenter">
    <p:bg>
      <p:bgPr>
        <a:solidFill>
          <a:schemeClr val="bg1"/>
        </a:solidFill>
        <a:effectLst/>
      </p:bgPr>
    </p:bg>
    <p:spTree>
      <p:nvGrpSpPr>
        <p:cNvPr id="1" name=""/>
        <p:cNvGrpSpPr/>
        <p:nvPr/>
      </p:nvGrpSpPr>
      <p:grpSpPr>
        <a:xfrm>
          <a:off x="0" y="0"/>
          <a:ext cx="0" cy="0"/>
          <a:chOff x="0" y="0"/>
          <a:chExt cx="0" cy="0"/>
        </a:xfrm>
      </p:grpSpPr>
      <p:pic>
        <p:nvPicPr>
          <p:cNvPr id="25" name="r1Artboard 2edsw.pdf" descr="r1Artboard 2edsw.pdf">
            <a:extLst>
              <a:ext uri="{FF2B5EF4-FFF2-40B4-BE49-F238E27FC236}">
                <a16:creationId xmlns:a16="http://schemas.microsoft.com/office/drawing/2014/main" id="{26EA4B65-F354-BD45-A431-FFC265BFA1DE}"/>
              </a:ext>
            </a:extLst>
          </p:cNvPr>
          <p:cNvPicPr>
            <a:picLocks noChangeAspect="1"/>
          </p:cNvPicPr>
          <p:nvPr userDrawn="1"/>
        </p:nvPicPr>
        <p:blipFill rotWithShape="1">
          <a:blip r:embed="rId2">
            <a:alphaModFix amt="13000"/>
          </a:blip>
          <a:srcRect l="26596" b="37450"/>
          <a:stretch/>
        </p:blipFill>
        <p:spPr>
          <a:xfrm>
            <a:off x="1" y="7872548"/>
            <a:ext cx="9974422" cy="5843452"/>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1607201" y="759806"/>
            <a:ext cx="1627198" cy="1430156"/>
          </a:xfrm>
          <a:prstGeom prst="rect">
            <a:avLst/>
          </a:prstGeom>
        </p:spPr>
      </p:pic>
      <p:sp>
        <p:nvSpPr>
          <p:cNvPr id="12" name="Title 1">
            <a:extLst>
              <a:ext uri="{FF2B5EF4-FFF2-40B4-BE49-F238E27FC236}">
                <a16:creationId xmlns:a16="http://schemas.microsoft.com/office/drawing/2014/main" id="{E858A0AE-64B3-9A46-9934-8EC169C8ACA3}"/>
              </a:ext>
            </a:extLst>
          </p:cNvPr>
          <p:cNvSpPr>
            <a:spLocks noGrp="1"/>
          </p:cNvSpPr>
          <p:nvPr>
            <p:ph type="title" hasCustomPrompt="1"/>
          </p:nvPr>
        </p:nvSpPr>
        <p:spPr>
          <a:xfrm>
            <a:off x="9936000" y="4488151"/>
            <a:ext cx="10994400" cy="980644"/>
          </a:xfrm>
          <a:prstGeom prst="rect">
            <a:avLst/>
          </a:prstGeom>
        </p:spPr>
        <p:txBody>
          <a:bodyPr wrap="square" tIns="72000" anchor="b">
            <a:spAutoFit/>
          </a:bodyPr>
          <a:lstStyle>
            <a:lvl1pPr>
              <a:lnSpc>
                <a:spcPct val="100000"/>
              </a:lnSpc>
              <a:defRPr sz="5600" b="1" i="0">
                <a:solidFill>
                  <a:schemeClr val="tx2"/>
                </a:solidFill>
                <a:latin typeface="Equip Extended" panose="02000503030000020004" pitchFamily="2" charset="77"/>
              </a:defRPr>
            </a:lvl1pPr>
          </a:lstStyle>
          <a:p>
            <a:r>
              <a:rPr lang="en-GB"/>
              <a:t>Edit presenter name</a:t>
            </a:r>
            <a:endParaRPr lang="en-PT"/>
          </a:p>
        </p:txBody>
      </p:sp>
      <p:sp>
        <p:nvSpPr>
          <p:cNvPr id="19" name="Image">
            <a:extLst>
              <a:ext uri="{FF2B5EF4-FFF2-40B4-BE49-F238E27FC236}">
                <a16:creationId xmlns:a16="http://schemas.microsoft.com/office/drawing/2014/main" id="{46144688-C808-6349-8B8D-D1950044CF86}"/>
              </a:ext>
            </a:extLst>
          </p:cNvPr>
          <p:cNvSpPr>
            <a:spLocks noGrp="1" noChangeAspect="1"/>
          </p:cNvSpPr>
          <p:nvPr>
            <p:ph type="pic" sz="quarter" idx="33"/>
          </p:nvPr>
        </p:nvSpPr>
        <p:spPr>
          <a:xfrm>
            <a:off x="3456000" y="2995200"/>
            <a:ext cx="5760000" cy="5760000"/>
          </a:xfrm>
          <a:prstGeom prst="ellipse">
            <a:avLst/>
          </a:prstGeom>
          <a:effectLst>
            <a:softEdge rad="0"/>
          </a:effectLst>
        </p:spPr>
        <p:txBody>
          <a:bodyPr lIns="91439" tIns="45719" rIns="91439" bIns="45719">
            <a:noAutofit/>
          </a:bodyPr>
          <a:lstStyle>
            <a:lvl1pPr marL="0" indent="0">
              <a:buNone/>
              <a:defRPr>
                <a:noFill/>
              </a:defRPr>
            </a:lvl1pPr>
          </a:lstStyle>
          <a:p>
            <a:r>
              <a:rPr lang="en-US"/>
              <a:t>Click icon to add picture</a:t>
            </a:r>
            <a:endParaRPr/>
          </a:p>
        </p:txBody>
      </p:sp>
      <p:sp>
        <p:nvSpPr>
          <p:cNvPr id="23" name="Text Placeholder 7">
            <a:extLst>
              <a:ext uri="{FF2B5EF4-FFF2-40B4-BE49-F238E27FC236}">
                <a16:creationId xmlns:a16="http://schemas.microsoft.com/office/drawing/2014/main" id="{53E2DAEE-C7DC-F043-BE94-094D16A69615}"/>
              </a:ext>
            </a:extLst>
          </p:cNvPr>
          <p:cNvSpPr>
            <a:spLocks noGrp="1"/>
          </p:cNvSpPr>
          <p:nvPr>
            <p:ph type="body" sz="quarter" idx="31" hasCustomPrompt="1"/>
          </p:nvPr>
        </p:nvSpPr>
        <p:spPr>
          <a:xfrm>
            <a:off x="9936000" y="5755915"/>
            <a:ext cx="10992000" cy="549757"/>
          </a:xfrm>
          <a:prstGeom prst="rect">
            <a:avLst/>
          </a:prstGeom>
        </p:spPr>
        <p:txBody>
          <a:bodyPr wrap="square" tIns="72000" numCol="1" spcCol="720000" anchor="t">
            <a:spAutoFit/>
          </a:bodyPr>
          <a:lstStyle>
            <a:lvl1pPr marL="0" indent="0">
              <a:lnSpc>
                <a:spcPct val="100000"/>
              </a:lnSpc>
              <a:buFont typeface="Arial" panose="020B0604020202020204" pitchFamily="34" charset="0"/>
              <a:buNone/>
              <a:defRPr sz="2800" b="0" i="0">
                <a:solidFill>
                  <a:schemeClr val="tx2"/>
                </a:solidFill>
                <a:latin typeface="Equip Light" panose="02000503000000020004" pitchFamily="2" charset="77"/>
              </a:defRPr>
            </a:lvl1pPr>
          </a:lstStyle>
          <a:p>
            <a:pPr lvl="0"/>
            <a:r>
              <a:rPr lang="en-GB"/>
              <a:t>Edit position</a:t>
            </a:r>
          </a:p>
        </p:txBody>
      </p:sp>
      <p:sp>
        <p:nvSpPr>
          <p:cNvPr id="24" name="Text Placeholder 7">
            <a:extLst>
              <a:ext uri="{FF2B5EF4-FFF2-40B4-BE49-F238E27FC236}">
                <a16:creationId xmlns:a16="http://schemas.microsoft.com/office/drawing/2014/main" id="{32C581C7-8539-3445-8206-42D8C9D0B822}"/>
              </a:ext>
            </a:extLst>
          </p:cNvPr>
          <p:cNvSpPr>
            <a:spLocks noGrp="1"/>
          </p:cNvSpPr>
          <p:nvPr>
            <p:ph type="body" sz="quarter" idx="34" hasCustomPrompt="1"/>
          </p:nvPr>
        </p:nvSpPr>
        <p:spPr>
          <a:xfrm>
            <a:off x="9936000" y="6467499"/>
            <a:ext cx="10992000" cy="549757"/>
          </a:xfrm>
          <a:prstGeom prst="rect">
            <a:avLst/>
          </a:prstGeom>
        </p:spPr>
        <p:txBody>
          <a:bodyPr wrap="square" tIns="72000" numCol="1" spcCol="720000" anchor="t">
            <a:spAutoFit/>
          </a:bodyPr>
          <a:lstStyle>
            <a:lvl1pPr marL="0" indent="0">
              <a:lnSpc>
                <a:spcPct val="100000"/>
              </a:lnSpc>
              <a:buFont typeface="Arial" panose="020B0604020202020204" pitchFamily="34" charset="0"/>
              <a:buNone/>
              <a:defRPr sz="2800" b="0" i="0">
                <a:solidFill>
                  <a:schemeClr val="tx2"/>
                </a:solidFill>
                <a:latin typeface="Equip Light" panose="02000503000000020004" pitchFamily="2" charset="77"/>
              </a:defRPr>
            </a:lvl1pPr>
          </a:lstStyle>
          <a:p>
            <a:pPr lvl="0"/>
            <a:r>
              <a:rPr lang="en-GB"/>
              <a:t>Edit e-mail address</a:t>
            </a:r>
          </a:p>
        </p:txBody>
      </p:sp>
      <p:sp>
        <p:nvSpPr>
          <p:cNvPr id="26" name="Text Placeholder 7">
            <a:extLst>
              <a:ext uri="{FF2B5EF4-FFF2-40B4-BE49-F238E27FC236}">
                <a16:creationId xmlns:a16="http://schemas.microsoft.com/office/drawing/2014/main" id="{C29918FB-C01F-D24A-A6B2-74875BF98E28}"/>
              </a:ext>
            </a:extLst>
          </p:cNvPr>
          <p:cNvSpPr>
            <a:spLocks noGrp="1"/>
          </p:cNvSpPr>
          <p:nvPr>
            <p:ph type="body" sz="quarter" idx="35" hasCustomPrompt="1"/>
          </p:nvPr>
        </p:nvSpPr>
        <p:spPr>
          <a:xfrm>
            <a:off x="9936000" y="7179083"/>
            <a:ext cx="10992000" cy="549757"/>
          </a:xfrm>
          <a:prstGeom prst="rect">
            <a:avLst/>
          </a:prstGeom>
        </p:spPr>
        <p:txBody>
          <a:bodyPr wrap="square" tIns="72000" numCol="1" spcCol="720000" anchor="t">
            <a:spAutoFit/>
          </a:bodyPr>
          <a:lstStyle>
            <a:lvl1pPr marL="0" indent="0">
              <a:lnSpc>
                <a:spcPct val="100000"/>
              </a:lnSpc>
              <a:buFont typeface="Arial" panose="020B0604020202020204" pitchFamily="34" charset="0"/>
              <a:buNone/>
              <a:defRPr sz="2800" b="0" i="0">
                <a:solidFill>
                  <a:schemeClr val="tx2"/>
                </a:solidFill>
                <a:latin typeface="Equip Light" panose="02000503000000020004" pitchFamily="2" charset="77"/>
              </a:defRPr>
            </a:lvl1pPr>
          </a:lstStyle>
          <a:p>
            <a:pPr lvl="0"/>
            <a:r>
              <a:rPr lang="en-GB"/>
              <a:t>Edit social networks</a:t>
            </a:r>
          </a:p>
        </p:txBody>
      </p:sp>
      <p:sp>
        <p:nvSpPr>
          <p:cNvPr id="27" name="Text Placeholder 7">
            <a:extLst>
              <a:ext uri="{FF2B5EF4-FFF2-40B4-BE49-F238E27FC236}">
                <a16:creationId xmlns:a16="http://schemas.microsoft.com/office/drawing/2014/main" id="{ED6B39CA-A771-B745-857C-F277952DE3BD}"/>
              </a:ext>
            </a:extLst>
          </p:cNvPr>
          <p:cNvSpPr>
            <a:spLocks noGrp="1"/>
          </p:cNvSpPr>
          <p:nvPr>
            <p:ph type="body" sz="quarter" idx="10" hasCustomPrompt="1"/>
          </p:nvPr>
        </p:nvSpPr>
        <p:spPr>
          <a:xfrm>
            <a:off x="1278771" y="11753031"/>
            <a:ext cx="21708002" cy="996950"/>
          </a:xfrm>
        </p:spPr>
        <p:txBody>
          <a:bodyPr anchor="ctr">
            <a:normAutofit/>
          </a:bodyPr>
          <a:lstStyle>
            <a:lvl1pPr marL="0" indent="0">
              <a:buNone/>
              <a:defRPr sz="2000" b="0" i="0">
                <a:solidFill>
                  <a:schemeClr val="bg2"/>
                </a:solidFill>
                <a:latin typeface="Equip Extended Light" panose="02000503000000020004" pitchFamily="2" charset="77"/>
              </a:defRPr>
            </a:lvl1pPr>
          </a:lstStyle>
          <a:p>
            <a:pPr lvl="0"/>
            <a:r>
              <a:rPr lang="en-GB"/>
              <a:t>Edit Footnote</a:t>
            </a:r>
          </a:p>
        </p:txBody>
      </p:sp>
    </p:spTree>
    <p:extLst>
      <p:ext uri="{BB962C8B-B14F-4D97-AF65-F5344CB8AC3E}">
        <p14:creationId xmlns:p14="http://schemas.microsoft.com/office/powerpoint/2010/main" val="3513662526"/>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14_1_Thank You White">
    <p:bg>
      <p:bgPr>
        <a:solidFill>
          <a:schemeClr val="bg1"/>
        </a:solidFill>
        <a:effectLst/>
      </p:bgPr>
    </p:bg>
    <p:spTree>
      <p:nvGrpSpPr>
        <p:cNvPr id="1" name=""/>
        <p:cNvGrpSpPr/>
        <p:nvPr/>
      </p:nvGrpSpPr>
      <p:grpSpPr>
        <a:xfrm>
          <a:off x="0" y="0"/>
          <a:ext cx="0" cy="0"/>
          <a:chOff x="0" y="0"/>
          <a:chExt cx="0" cy="0"/>
        </a:xfrm>
      </p:grpSpPr>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1278772" y="11753031"/>
            <a:ext cx="19535564" cy="996950"/>
          </a:xfrm>
        </p:spPr>
        <p:txBody>
          <a:bodyPr anchor="ctr">
            <a:normAutofit/>
          </a:bodyPr>
          <a:lstStyle>
            <a:lvl1pPr marL="0" indent="0">
              <a:buNone/>
              <a:defRPr sz="2000" b="0" i="0">
                <a:solidFill>
                  <a:schemeClr val="bg2"/>
                </a:solidFill>
                <a:latin typeface="Equip Extended Light" panose="02000503000000020004" pitchFamily="2" charset="77"/>
              </a:defRPr>
            </a:lvl1pPr>
          </a:lstStyle>
          <a:p>
            <a:pPr lvl="0"/>
            <a:r>
              <a:rPr lang="en-GB"/>
              <a:t>Edit Footnote</a:t>
            </a:r>
          </a:p>
        </p:txBody>
      </p:sp>
      <p:sp>
        <p:nvSpPr>
          <p:cNvPr id="8" name="Title 1">
            <a:extLst>
              <a:ext uri="{FF2B5EF4-FFF2-40B4-BE49-F238E27FC236}">
                <a16:creationId xmlns:a16="http://schemas.microsoft.com/office/drawing/2014/main" id="{35A180E1-0906-AF4F-AD8C-D37F88FAE72A}"/>
              </a:ext>
            </a:extLst>
          </p:cNvPr>
          <p:cNvSpPr>
            <a:spLocks noGrp="1"/>
          </p:cNvSpPr>
          <p:nvPr>
            <p:ph type="title" hasCustomPrompt="1"/>
          </p:nvPr>
        </p:nvSpPr>
        <p:spPr>
          <a:xfrm>
            <a:off x="1222243" y="6394219"/>
            <a:ext cx="5788798" cy="927562"/>
          </a:xfrm>
          <a:prstGeom prst="rect">
            <a:avLst/>
          </a:prstGeom>
        </p:spPr>
        <p:txBody>
          <a:bodyPr wrap="square" anchor="ctr">
            <a:spAutoFit/>
          </a:bodyPr>
          <a:lstStyle>
            <a:lvl1pPr>
              <a:lnSpc>
                <a:spcPct val="80000"/>
              </a:lnSpc>
              <a:defRPr sz="6400" b="0" i="0">
                <a:solidFill>
                  <a:schemeClr val="tx2"/>
                </a:solidFill>
                <a:latin typeface="Equip Extended Medium" panose="02000603000000020004" pitchFamily="2" charset="77"/>
              </a:defRPr>
            </a:lvl1pPr>
          </a:lstStyle>
          <a:p>
            <a:r>
              <a:rPr lang="en-GB"/>
              <a:t>Edit title</a:t>
            </a:r>
            <a:endParaRPr lang="en-PT"/>
          </a:p>
        </p:txBody>
      </p:sp>
      <p:sp>
        <p:nvSpPr>
          <p:cNvPr id="12" name="Text Placeholder 7">
            <a:extLst>
              <a:ext uri="{FF2B5EF4-FFF2-40B4-BE49-F238E27FC236}">
                <a16:creationId xmlns:a16="http://schemas.microsoft.com/office/drawing/2014/main" id="{BDF32DB2-7359-CA47-9D2B-FC2E95C76AC4}"/>
              </a:ext>
            </a:extLst>
          </p:cNvPr>
          <p:cNvSpPr>
            <a:spLocks noGrp="1"/>
          </p:cNvSpPr>
          <p:nvPr>
            <p:ph type="body" sz="quarter" idx="12" hasCustomPrompt="1"/>
          </p:nvPr>
        </p:nvSpPr>
        <p:spPr>
          <a:xfrm>
            <a:off x="1278772" y="10836006"/>
            <a:ext cx="19535564" cy="586108"/>
          </a:xfrm>
        </p:spPr>
        <p:txBody>
          <a:bodyPr tIns="108000" anchor="ctr">
            <a:spAutoFit/>
          </a:bodyPr>
          <a:lstStyle>
            <a:lvl1pPr marL="0" indent="0">
              <a:lnSpc>
                <a:spcPct val="100000"/>
              </a:lnSpc>
              <a:buNone/>
              <a:defRPr sz="2800" b="0" i="0">
                <a:solidFill>
                  <a:schemeClr val="tx2"/>
                </a:solidFill>
                <a:latin typeface="Equip Extended Light" panose="02000503000000020004" pitchFamily="2" charset="77"/>
              </a:defRPr>
            </a:lvl1pPr>
          </a:lstStyle>
          <a:p>
            <a:pPr lvl="0"/>
            <a:r>
              <a:rPr lang="en-GB"/>
              <a:t>Edit description</a:t>
            </a:r>
          </a:p>
        </p:txBody>
      </p:sp>
      <p:pic>
        <p:nvPicPr>
          <p:cNvPr id="6" name="N_3D_transp-updated-color.png" descr="N_3D_transp-updated-color.png">
            <a:extLst>
              <a:ext uri="{FF2B5EF4-FFF2-40B4-BE49-F238E27FC236}">
                <a16:creationId xmlns:a16="http://schemas.microsoft.com/office/drawing/2014/main" id="{B15D0DE5-FF21-6849-BFE2-D55351637875}"/>
              </a:ext>
            </a:extLst>
          </p:cNvPr>
          <p:cNvPicPr>
            <a:picLocks noChangeAspect="1"/>
          </p:cNvPicPr>
          <p:nvPr userDrawn="1"/>
        </p:nvPicPr>
        <p:blipFill>
          <a:blip r:embed="rId2"/>
          <a:srcRect l="26275" t="24199" r="29122" b="27518"/>
          <a:stretch>
            <a:fillRect/>
          </a:stretch>
        </p:blipFill>
        <p:spPr>
          <a:xfrm>
            <a:off x="8450881" y="3994952"/>
            <a:ext cx="7482242" cy="5726096"/>
          </a:xfrm>
          <a:prstGeom prst="rect">
            <a:avLst/>
          </a:prstGeom>
          <a:ln w="12700">
            <a:miter lim="400000"/>
          </a:ln>
        </p:spPr>
      </p:pic>
    </p:spTree>
    <p:extLst>
      <p:ext uri="{BB962C8B-B14F-4D97-AF65-F5344CB8AC3E}">
        <p14:creationId xmlns:p14="http://schemas.microsoft.com/office/powerpoint/2010/main" val="3371872556"/>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14_2_Thank You Blue">
    <p:bg>
      <p:bgPr>
        <a:solidFill>
          <a:schemeClr val="accent4"/>
        </a:solidFill>
        <a:effectLst/>
      </p:bgPr>
    </p:bg>
    <p:spTree>
      <p:nvGrpSpPr>
        <p:cNvPr id="1" name=""/>
        <p:cNvGrpSpPr/>
        <p:nvPr/>
      </p:nvGrpSpPr>
      <p:grpSpPr>
        <a:xfrm>
          <a:off x="0" y="0"/>
          <a:ext cx="0" cy="0"/>
          <a:chOff x="0" y="0"/>
          <a:chExt cx="0" cy="0"/>
        </a:xfrm>
      </p:grpSpPr>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1278772" y="11753031"/>
            <a:ext cx="19535564" cy="996950"/>
          </a:xfrm>
        </p:spPr>
        <p:txBody>
          <a:bodyPr anchor="ctr">
            <a:normAutofit/>
          </a:bodyPr>
          <a:lstStyle>
            <a:lvl1pPr marL="0" indent="0">
              <a:buNone/>
              <a:defRPr sz="2000" b="0" i="0">
                <a:solidFill>
                  <a:schemeClr val="bg1"/>
                </a:solidFill>
                <a:latin typeface="Equip Extended Light" panose="02000503000000020004" pitchFamily="2" charset="77"/>
              </a:defRPr>
            </a:lvl1pPr>
          </a:lstStyle>
          <a:p>
            <a:pPr lvl="0"/>
            <a:r>
              <a:rPr lang="en-GB"/>
              <a:t>Edit Footnote</a:t>
            </a:r>
          </a:p>
        </p:txBody>
      </p:sp>
      <p:sp>
        <p:nvSpPr>
          <p:cNvPr id="8" name="Title 1">
            <a:extLst>
              <a:ext uri="{FF2B5EF4-FFF2-40B4-BE49-F238E27FC236}">
                <a16:creationId xmlns:a16="http://schemas.microsoft.com/office/drawing/2014/main" id="{35A180E1-0906-AF4F-AD8C-D37F88FAE72A}"/>
              </a:ext>
            </a:extLst>
          </p:cNvPr>
          <p:cNvSpPr>
            <a:spLocks noGrp="1"/>
          </p:cNvSpPr>
          <p:nvPr>
            <p:ph type="title" hasCustomPrompt="1"/>
          </p:nvPr>
        </p:nvSpPr>
        <p:spPr>
          <a:xfrm>
            <a:off x="1222243" y="6394219"/>
            <a:ext cx="5788798" cy="927562"/>
          </a:xfrm>
          <a:prstGeom prst="rect">
            <a:avLst/>
          </a:prstGeom>
        </p:spPr>
        <p:txBody>
          <a:bodyPr wrap="square" anchor="ctr">
            <a:spAutoFit/>
          </a:bodyPr>
          <a:lstStyle>
            <a:lvl1pPr>
              <a:lnSpc>
                <a:spcPct val="80000"/>
              </a:lnSpc>
              <a:defRPr sz="6400" b="0" i="0">
                <a:solidFill>
                  <a:schemeClr val="bg1"/>
                </a:solidFill>
                <a:latin typeface="Equip Extended Medium" panose="02000603000000020004" pitchFamily="2" charset="77"/>
              </a:defRPr>
            </a:lvl1pPr>
          </a:lstStyle>
          <a:p>
            <a:r>
              <a:rPr lang="en-GB"/>
              <a:t>Edit title</a:t>
            </a:r>
            <a:endParaRPr lang="en-PT"/>
          </a:p>
        </p:txBody>
      </p:sp>
      <p:sp>
        <p:nvSpPr>
          <p:cNvPr id="12" name="Text Placeholder 7">
            <a:extLst>
              <a:ext uri="{FF2B5EF4-FFF2-40B4-BE49-F238E27FC236}">
                <a16:creationId xmlns:a16="http://schemas.microsoft.com/office/drawing/2014/main" id="{BDF32DB2-7359-CA47-9D2B-FC2E95C76AC4}"/>
              </a:ext>
            </a:extLst>
          </p:cNvPr>
          <p:cNvSpPr>
            <a:spLocks noGrp="1"/>
          </p:cNvSpPr>
          <p:nvPr>
            <p:ph type="body" sz="quarter" idx="12" hasCustomPrompt="1"/>
          </p:nvPr>
        </p:nvSpPr>
        <p:spPr>
          <a:xfrm>
            <a:off x="1278772" y="10836006"/>
            <a:ext cx="19535564" cy="586108"/>
          </a:xfrm>
        </p:spPr>
        <p:txBody>
          <a:bodyPr tIns="108000" anchor="ctr">
            <a:spAutoFit/>
          </a:bodyPr>
          <a:lstStyle>
            <a:lvl1pPr marL="0" indent="0">
              <a:lnSpc>
                <a:spcPct val="100000"/>
              </a:lnSpc>
              <a:buNone/>
              <a:defRPr sz="2800" b="0" i="0">
                <a:solidFill>
                  <a:schemeClr val="bg1"/>
                </a:solidFill>
                <a:latin typeface="Equip Extended Light" panose="02000503000000020004" pitchFamily="2" charset="77"/>
              </a:defRPr>
            </a:lvl1pPr>
          </a:lstStyle>
          <a:p>
            <a:pPr lvl="0"/>
            <a:r>
              <a:rPr lang="en-GB"/>
              <a:t>Edit description</a:t>
            </a:r>
          </a:p>
        </p:txBody>
      </p:sp>
      <p:pic>
        <p:nvPicPr>
          <p:cNvPr id="6" name="N_3D_transp-updated-color.png" descr="N_3D_transp-updated-color.png">
            <a:extLst>
              <a:ext uri="{FF2B5EF4-FFF2-40B4-BE49-F238E27FC236}">
                <a16:creationId xmlns:a16="http://schemas.microsoft.com/office/drawing/2014/main" id="{B15D0DE5-FF21-6849-BFE2-D55351637875}"/>
              </a:ext>
            </a:extLst>
          </p:cNvPr>
          <p:cNvPicPr>
            <a:picLocks noChangeAspect="1"/>
          </p:cNvPicPr>
          <p:nvPr userDrawn="1"/>
        </p:nvPicPr>
        <p:blipFill>
          <a:blip r:embed="rId2"/>
          <a:srcRect l="26275" t="24199" r="29122" b="27518"/>
          <a:stretch>
            <a:fillRect/>
          </a:stretch>
        </p:blipFill>
        <p:spPr>
          <a:xfrm>
            <a:off x="8450881" y="3994952"/>
            <a:ext cx="7482242" cy="5726096"/>
          </a:xfrm>
          <a:prstGeom prst="rect">
            <a:avLst/>
          </a:prstGeom>
          <a:ln w="12700">
            <a:miter lim="400000"/>
          </a:ln>
        </p:spPr>
      </p:pic>
    </p:spTree>
    <p:extLst>
      <p:ext uri="{BB962C8B-B14F-4D97-AF65-F5344CB8AC3E}">
        <p14:creationId xmlns:p14="http://schemas.microsoft.com/office/powerpoint/2010/main" val="3081910434"/>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userDrawn="1">
  <p:cSld name="5_1_Agenda">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p:nvPicPr>
        <p:blipFill rotWithShape="1">
          <a:blip r:embed="rId2" cstate="email">
            <a:alphaModFix amt="13000"/>
            <a:extLst>
              <a:ext uri="{28A0092B-C50C-407E-A947-70E740481C1C}">
                <a14:useLocalDpi xmlns:a14="http://schemas.microsoft.com/office/drawing/2010/main"/>
              </a:ext>
            </a:extLst>
          </a:blip>
          <a:srcRect/>
          <a:stretch/>
        </p:blipFill>
        <p:spPr>
          <a:xfrm>
            <a:off x="1" y="8695638"/>
            <a:ext cx="6371378" cy="523348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1607201" y="759806"/>
            <a:ext cx="1627198" cy="1430156"/>
          </a:xfrm>
          <a:prstGeom prst="rect">
            <a:avLst/>
          </a:prstGeom>
        </p:spPr>
      </p:pic>
      <p:sp>
        <p:nvSpPr>
          <p:cNvPr id="26" name="Title 1">
            <a:extLst>
              <a:ext uri="{FF2B5EF4-FFF2-40B4-BE49-F238E27FC236}">
                <a16:creationId xmlns:a16="http://schemas.microsoft.com/office/drawing/2014/main" id="{D0B82C9C-213C-5846-9418-2E92489F1114}"/>
              </a:ext>
            </a:extLst>
          </p:cNvPr>
          <p:cNvSpPr>
            <a:spLocks noGrp="1"/>
          </p:cNvSpPr>
          <p:nvPr>
            <p:ph type="title" hasCustomPrompt="1"/>
          </p:nvPr>
        </p:nvSpPr>
        <p:spPr>
          <a:xfrm>
            <a:off x="1252797" y="962251"/>
            <a:ext cx="13895998" cy="857533"/>
          </a:xfrm>
          <a:prstGeom prst="rect">
            <a:avLst/>
          </a:prstGeom>
        </p:spPr>
        <p:txBody>
          <a:bodyPr wrap="square" tIns="72000" anchor="t">
            <a:spAutoFit/>
          </a:bodyPr>
          <a:lstStyle>
            <a:lvl1pPr>
              <a:lnSpc>
                <a:spcPct val="100000"/>
              </a:lnSpc>
              <a:defRPr sz="4800" b="1" i="0">
                <a:solidFill>
                  <a:srgbClr val="060320"/>
                </a:solidFill>
                <a:latin typeface="Equip Extended" panose="02000503030000020004" pitchFamily="2" charset="77"/>
              </a:defRPr>
            </a:lvl1pPr>
          </a:lstStyle>
          <a:p>
            <a:r>
              <a:rPr lang="en-GB"/>
              <a:t>Edit title</a:t>
            </a:r>
            <a:endParaRPr lang="en-PT"/>
          </a:p>
        </p:txBody>
      </p:sp>
      <p:sp>
        <p:nvSpPr>
          <p:cNvPr id="27" name="Text Placeholder 7">
            <a:extLst>
              <a:ext uri="{FF2B5EF4-FFF2-40B4-BE49-F238E27FC236}">
                <a16:creationId xmlns:a16="http://schemas.microsoft.com/office/drawing/2014/main" id="{758E9BFF-AA50-5A4B-879E-3AC820AF497A}"/>
              </a:ext>
            </a:extLst>
          </p:cNvPr>
          <p:cNvSpPr>
            <a:spLocks noGrp="1"/>
          </p:cNvSpPr>
          <p:nvPr>
            <p:ph type="body" sz="quarter" idx="29" hasCustomPrompt="1"/>
          </p:nvPr>
        </p:nvSpPr>
        <p:spPr>
          <a:xfrm>
            <a:off x="1252803" y="1860377"/>
            <a:ext cx="13895998" cy="611312"/>
          </a:xfrm>
          <a:prstGeom prst="rect">
            <a:avLst/>
          </a:prstGeom>
        </p:spPr>
        <p:txBody>
          <a:bodyPr wrap="square" tIns="72000" anchor="t">
            <a:spAutoFit/>
          </a:bodyPr>
          <a:lstStyle>
            <a:lvl1pPr marL="0" indent="0">
              <a:lnSpc>
                <a:spcPct val="100000"/>
              </a:lnSpc>
              <a:buNone/>
              <a:defRPr sz="3200" b="0" i="0">
                <a:solidFill>
                  <a:srgbClr val="060320"/>
                </a:solidFill>
                <a:latin typeface="Equip Extended Light" panose="02000503000000020004" pitchFamily="2" charset="77"/>
              </a:defRPr>
            </a:lvl1pPr>
          </a:lstStyle>
          <a:p>
            <a:pPr lvl="0"/>
            <a:r>
              <a:rPr lang="en-GB"/>
              <a:t>Edit subtitle</a:t>
            </a:r>
          </a:p>
        </p:txBody>
      </p:sp>
      <p:sp>
        <p:nvSpPr>
          <p:cNvPr id="44" name="Text Placeholder 7">
            <a:extLst>
              <a:ext uri="{FF2B5EF4-FFF2-40B4-BE49-F238E27FC236}">
                <a16:creationId xmlns:a16="http://schemas.microsoft.com/office/drawing/2014/main" id="{9987E3FA-762E-1544-B600-DE2358F40AFD}"/>
              </a:ext>
            </a:extLst>
          </p:cNvPr>
          <p:cNvSpPr>
            <a:spLocks noGrp="1"/>
          </p:cNvSpPr>
          <p:nvPr>
            <p:ph type="body" sz="quarter" idx="12" hasCustomPrompt="1"/>
          </p:nvPr>
        </p:nvSpPr>
        <p:spPr>
          <a:xfrm>
            <a:off x="3409944" y="4872407"/>
            <a:ext cx="8203652" cy="549757"/>
          </a:xfrm>
          <a:prstGeom prst="rect">
            <a:avLst/>
          </a:prstGeom>
        </p:spPr>
        <p:txBody>
          <a:bodyPr wrap="square" tIns="72000" anchor="t">
            <a:spAutoFit/>
          </a:bodyPr>
          <a:lstStyle>
            <a:lvl1pPr marL="0" indent="0">
              <a:lnSpc>
                <a:spcPct val="100000"/>
              </a:lnSpc>
              <a:spcBef>
                <a:spcPts val="2000"/>
              </a:spcBef>
              <a:buNone/>
              <a:defRPr sz="2800" b="0" i="0">
                <a:solidFill>
                  <a:schemeClr val="tx1"/>
                </a:solidFill>
                <a:latin typeface="Equip Light" panose="02000503000000020004" pitchFamily="2" charset="77"/>
              </a:defRPr>
            </a:lvl1pPr>
          </a:lstStyle>
          <a:p>
            <a:pPr lvl="0"/>
            <a:r>
              <a:rPr lang="en-GB"/>
              <a:t>Edit  </a:t>
            </a:r>
            <a:r>
              <a:rPr lang="en-GB" err="1"/>
              <a:t>subheader</a:t>
            </a:r>
            <a:endParaRPr lang="en-GB"/>
          </a:p>
        </p:txBody>
      </p:sp>
      <p:sp>
        <p:nvSpPr>
          <p:cNvPr id="45" name="Text Placeholder 7">
            <a:extLst>
              <a:ext uri="{FF2B5EF4-FFF2-40B4-BE49-F238E27FC236}">
                <a16:creationId xmlns:a16="http://schemas.microsoft.com/office/drawing/2014/main" id="{092923F0-4DAD-D047-919F-E9C087D11AD8}"/>
              </a:ext>
            </a:extLst>
          </p:cNvPr>
          <p:cNvSpPr>
            <a:spLocks noGrp="1"/>
          </p:cNvSpPr>
          <p:nvPr>
            <p:ph type="body" sz="quarter" idx="13" hasCustomPrompt="1"/>
          </p:nvPr>
        </p:nvSpPr>
        <p:spPr>
          <a:xfrm>
            <a:off x="3409949" y="4224222"/>
            <a:ext cx="8203650" cy="734423"/>
          </a:xfrm>
          <a:prstGeom prst="rect">
            <a:avLst/>
          </a:prstGeom>
        </p:spPr>
        <p:txBody>
          <a:bodyPr wrap="square" tIns="72000" anchor="t">
            <a:spAutoFit/>
          </a:bodyPr>
          <a:lstStyle>
            <a:lvl1pPr marL="0" indent="0">
              <a:lnSpc>
                <a:spcPct val="100000"/>
              </a:lnSpc>
              <a:buNone/>
              <a:defRPr sz="4000" b="1" i="0">
                <a:solidFill>
                  <a:schemeClr val="tx1"/>
                </a:solidFill>
                <a:latin typeface="Equip Extended" panose="02000503030000020004" pitchFamily="2" charset="77"/>
              </a:defRPr>
            </a:lvl1pPr>
          </a:lstStyle>
          <a:p>
            <a:pPr lvl="0"/>
            <a:r>
              <a:rPr lang="en-GB"/>
              <a:t>Edit chapter header</a:t>
            </a:r>
          </a:p>
        </p:txBody>
      </p:sp>
      <p:sp>
        <p:nvSpPr>
          <p:cNvPr id="57" name="Text Placeholder 7">
            <a:extLst>
              <a:ext uri="{FF2B5EF4-FFF2-40B4-BE49-F238E27FC236}">
                <a16:creationId xmlns:a16="http://schemas.microsoft.com/office/drawing/2014/main" id="{45C7B623-9A59-0344-A47A-44FFD3513C0D}"/>
              </a:ext>
            </a:extLst>
          </p:cNvPr>
          <p:cNvSpPr>
            <a:spLocks noGrp="1"/>
          </p:cNvSpPr>
          <p:nvPr>
            <p:ph type="body" sz="quarter" idx="32" hasCustomPrompt="1"/>
          </p:nvPr>
        </p:nvSpPr>
        <p:spPr>
          <a:xfrm>
            <a:off x="2159993" y="4224222"/>
            <a:ext cx="1249950" cy="734423"/>
          </a:xfrm>
          <a:prstGeom prst="rect">
            <a:avLst/>
          </a:prstGeom>
        </p:spPr>
        <p:txBody>
          <a:bodyPr wrap="square" tIns="72000" anchor="t">
            <a:spAutoFit/>
          </a:bodyPr>
          <a:lstStyle>
            <a:lvl1pPr marL="0" indent="0" algn="r">
              <a:lnSpc>
                <a:spcPct val="100000"/>
              </a:lnSpc>
              <a:buNone/>
              <a:defRPr sz="4000" b="1" i="0">
                <a:solidFill>
                  <a:srgbClr val="00DBA9"/>
                </a:solidFill>
                <a:latin typeface="Equip Extended" panose="02000503030000020004" pitchFamily="2" charset="77"/>
              </a:defRPr>
            </a:lvl1pPr>
          </a:lstStyle>
          <a:p>
            <a:pPr lvl="0"/>
            <a:r>
              <a:rPr lang="en-GB"/>
              <a:t>Nr.</a:t>
            </a:r>
          </a:p>
        </p:txBody>
      </p:sp>
      <p:sp>
        <p:nvSpPr>
          <p:cNvPr id="58" name="Text Placeholder 7">
            <a:extLst>
              <a:ext uri="{FF2B5EF4-FFF2-40B4-BE49-F238E27FC236}">
                <a16:creationId xmlns:a16="http://schemas.microsoft.com/office/drawing/2014/main" id="{620F14B5-2346-794D-A8B4-1F98C2161948}"/>
              </a:ext>
            </a:extLst>
          </p:cNvPr>
          <p:cNvSpPr>
            <a:spLocks noGrp="1"/>
          </p:cNvSpPr>
          <p:nvPr>
            <p:ph type="body" sz="quarter" idx="33" hasCustomPrompt="1"/>
          </p:nvPr>
        </p:nvSpPr>
        <p:spPr>
          <a:xfrm>
            <a:off x="14015546" y="4879425"/>
            <a:ext cx="8203652" cy="549757"/>
          </a:xfrm>
          <a:prstGeom prst="rect">
            <a:avLst/>
          </a:prstGeom>
        </p:spPr>
        <p:txBody>
          <a:bodyPr wrap="square" tIns="72000" anchor="t">
            <a:spAutoFit/>
          </a:bodyPr>
          <a:lstStyle>
            <a:lvl1pPr marL="0" indent="0">
              <a:lnSpc>
                <a:spcPct val="100000"/>
              </a:lnSpc>
              <a:spcBef>
                <a:spcPts val="2000"/>
              </a:spcBef>
              <a:buNone/>
              <a:defRPr sz="2800" b="0" i="0">
                <a:solidFill>
                  <a:schemeClr val="tx1"/>
                </a:solidFill>
                <a:latin typeface="Equip Light" panose="02000503000000020004" pitchFamily="2" charset="77"/>
              </a:defRPr>
            </a:lvl1pPr>
          </a:lstStyle>
          <a:p>
            <a:pPr lvl="0"/>
            <a:r>
              <a:rPr lang="en-GB"/>
              <a:t>Edit  </a:t>
            </a:r>
            <a:r>
              <a:rPr lang="en-GB" err="1"/>
              <a:t>subheader</a:t>
            </a:r>
            <a:endParaRPr lang="en-GB"/>
          </a:p>
        </p:txBody>
      </p:sp>
      <p:sp>
        <p:nvSpPr>
          <p:cNvPr id="59" name="Text Placeholder 7">
            <a:extLst>
              <a:ext uri="{FF2B5EF4-FFF2-40B4-BE49-F238E27FC236}">
                <a16:creationId xmlns:a16="http://schemas.microsoft.com/office/drawing/2014/main" id="{42B3E1EA-2B2A-D940-AB24-C21760A18C04}"/>
              </a:ext>
            </a:extLst>
          </p:cNvPr>
          <p:cNvSpPr>
            <a:spLocks noGrp="1"/>
          </p:cNvSpPr>
          <p:nvPr>
            <p:ph type="body" sz="quarter" idx="34" hasCustomPrompt="1"/>
          </p:nvPr>
        </p:nvSpPr>
        <p:spPr>
          <a:xfrm>
            <a:off x="14015551" y="4231240"/>
            <a:ext cx="8203650" cy="734423"/>
          </a:xfrm>
          <a:prstGeom prst="rect">
            <a:avLst/>
          </a:prstGeom>
        </p:spPr>
        <p:txBody>
          <a:bodyPr wrap="square" tIns="72000" anchor="t">
            <a:spAutoFit/>
          </a:bodyPr>
          <a:lstStyle>
            <a:lvl1pPr marL="0" indent="0">
              <a:lnSpc>
                <a:spcPct val="100000"/>
              </a:lnSpc>
              <a:buNone/>
              <a:defRPr sz="4000" b="1" i="0">
                <a:solidFill>
                  <a:schemeClr val="tx1"/>
                </a:solidFill>
                <a:latin typeface="Equip Extended" panose="02000503030000020004" pitchFamily="2" charset="77"/>
              </a:defRPr>
            </a:lvl1pPr>
          </a:lstStyle>
          <a:p>
            <a:pPr lvl="0"/>
            <a:r>
              <a:rPr lang="en-GB"/>
              <a:t>Edit chapter header</a:t>
            </a:r>
          </a:p>
        </p:txBody>
      </p:sp>
      <p:sp>
        <p:nvSpPr>
          <p:cNvPr id="60" name="Text Placeholder 7">
            <a:extLst>
              <a:ext uri="{FF2B5EF4-FFF2-40B4-BE49-F238E27FC236}">
                <a16:creationId xmlns:a16="http://schemas.microsoft.com/office/drawing/2014/main" id="{52611E22-EC7A-6241-A2EC-B60647BB1C08}"/>
              </a:ext>
            </a:extLst>
          </p:cNvPr>
          <p:cNvSpPr>
            <a:spLocks noGrp="1"/>
          </p:cNvSpPr>
          <p:nvPr>
            <p:ph type="body" sz="quarter" idx="35" hasCustomPrompt="1"/>
          </p:nvPr>
        </p:nvSpPr>
        <p:spPr>
          <a:xfrm>
            <a:off x="12765595" y="4231240"/>
            <a:ext cx="1249950" cy="734423"/>
          </a:xfrm>
          <a:prstGeom prst="rect">
            <a:avLst/>
          </a:prstGeom>
        </p:spPr>
        <p:txBody>
          <a:bodyPr wrap="square" tIns="72000" anchor="t">
            <a:spAutoFit/>
          </a:bodyPr>
          <a:lstStyle>
            <a:lvl1pPr marL="0" indent="0" algn="r">
              <a:lnSpc>
                <a:spcPct val="100000"/>
              </a:lnSpc>
              <a:buNone/>
              <a:defRPr sz="4000" b="1" i="0">
                <a:solidFill>
                  <a:srgbClr val="00DBA9"/>
                </a:solidFill>
                <a:latin typeface="Equip Extended" panose="02000503030000020004" pitchFamily="2" charset="77"/>
              </a:defRPr>
            </a:lvl1pPr>
          </a:lstStyle>
          <a:p>
            <a:pPr lvl="0"/>
            <a:r>
              <a:rPr lang="en-GB"/>
              <a:t>Nr.</a:t>
            </a:r>
          </a:p>
        </p:txBody>
      </p:sp>
      <p:sp>
        <p:nvSpPr>
          <p:cNvPr id="61" name="Text Placeholder 7">
            <a:extLst>
              <a:ext uri="{FF2B5EF4-FFF2-40B4-BE49-F238E27FC236}">
                <a16:creationId xmlns:a16="http://schemas.microsoft.com/office/drawing/2014/main" id="{8F05CA85-D18E-4E47-ABF8-DCB282EA2CCE}"/>
              </a:ext>
            </a:extLst>
          </p:cNvPr>
          <p:cNvSpPr>
            <a:spLocks noGrp="1"/>
          </p:cNvSpPr>
          <p:nvPr>
            <p:ph type="body" sz="quarter" idx="36" hasCustomPrompt="1"/>
          </p:nvPr>
        </p:nvSpPr>
        <p:spPr>
          <a:xfrm>
            <a:off x="3409944" y="7044107"/>
            <a:ext cx="8203652" cy="549757"/>
          </a:xfrm>
          <a:prstGeom prst="rect">
            <a:avLst/>
          </a:prstGeom>
        </p:spPr>
        <p:txBody>
          <a:bodyPr wrap="square" tIns="72000" anchor="t">
            <a:spAutoFit/>
          </a:bodyPr>
          <a:lstStyle>
            <a:lvl1pPr marL="0" indent="0">
              <a:lnSpc>
                <a:spcPct val="100000"/>
              </a:lnSpc>
              <a:spcBef>
                <a:spcPts val="2000"/>
              </a:spcBef>
              <a:buNone/>
              <a:defRPr sz="2800" b="0" i="0">
                <a:solidFill>
                  <a:schemeClr val="tx1"/>
                </a:solidFill>
                <a:latin typeface="Equip Light" panose="02000503000000020004" pitchFamily="2" charset="77"/>
              </a:defRPr>
            </a:lvl1pPr>
          </a:lstStyle>
          <a:p>
            <a:pPr lvl="0"/>
            <a:r>
              <a:rPr lang="en-GB"/>
              <a:t>Edit  </a:t>
            </a:r>
            <a:r>
              <a:rPr lang="en-GB" err="1"/>
              <a:t>subheader</a:t>
            </a:r>
            <a:endParaRPr lang="en-GB"/>
          </a:p>
        </p:txBody>
      </p:sp>
      <p:sp>
        <p:nvSpPr>
          <p:cNvPr id="62" name="Text Placeholder 7">
            <a:extLst>
              <a:ext uri="{FF2B5EF4-FFF2-40B4-BE49-F238E27FC236}">
                <a16:creationId xmlns:a16="http://schemas.microsoft.com/office/drawing/2014/main" id="{995747D0-5830-3744-BAA3-C30717BDA220}"/>
              </a:ext>
            </a:extLst>
          </p:cNvPr>
          <p:cNvSpPr>
            <a:spLocks noGrp="1"/>
          </p:cNvSpPr>
          <p:nvPr>
            <p:ph type="body" sz="quarter" idx="37" hasCustomPrompt="1"/>
          </p:nvPr>
        </p:nvSpPr>
        <p:spPr>
          <a:xfrm>
            <a:off x="3409949" y="6395922"/>
            <a:ext cx="8203650" cy="734423"/>
          </a:xfrm>
          <a:prstGeom prst="rect">
            <a:avLst/>
          </a:prstGeom>
        </p:spPr>
        <p:txBody>
          <a:bodyPr wrap="square" tIns="72000" anchor="t">
            <a:spAutoFit/>
          </a:bodyPr>
          <a:lstStyle>
            <a:lvl1pPr marL="0" indent="0">
              <a:lnSpc>
                <a:spcPct val="100000"/>
              </a:lnSpc>
              <a:buNone/>
              <a:defRPr sz="4000" b="1" i="0">
                <a:solidFill>
                  <a:schemeClr val="tx1"/>
                </a:solidFill>
                <a:latin typeface="Equip Extended" panose="02000503030000020004" pitchFamily="2" charset="77"/>
              </a:defRPr>
            </a:lvl1pPr>
          </a:lstStyle>
          <a:p>
            <a:pPr lvl="0"/>
            <a:r>
              <a:rPr lang="en-GB"/>
              <a:t>Edit chapter header</a:t>
            </a:r>
          </a:p>
        </p:txBody>
      </p:sp>
      <p:sp>
        <p:nvSpPr>
          <p:cNvPr id="63" name="Text Placeholder 7">
            <a:extLst>
              <a:ext uri="{FF2B5EF4-FFF2-40B4-BE49-F238E27FC236}">
                <a16:creationId xmlns:a16="http://schemas.microsoft.com/office/drawing/2014/main" id="{6EB72F02-CCB0-8245-97D7-1763619B80A2}"/>
              </a:ext>
            </a:extLst>
          </p:cNvPr>
          <p:cNvSpPr>
            <a:spLocks noGrp="1"/>
          </p:cNvSpPr>
          <p:nvPr>
            <p:ph type="body" sz="quarter" idx="38" hasCustomPrompt="1"/>
          </p:nvPr>
        </p:nvSpPr>
        <p:spPr>
          <a:xfrm>
            <a:off x="2159993" y="6395922"/>
            <a:ext cx="1249950" cy="734423"/>
          </a:xfrm>
          <a:prstGeom prst="rect">
            <a:avLst/>
          </a:prstGeom>
        </p:spPr>
        <p:txBody>
          <a:bodyPr wrap="square" tIns="72000" anchor="t">
            <a:spAutoFit/>
          </a:bodyPr>
          <a:lstStyle>
            <a:lvl1pPr marL="0" indent="0" algn="r">
              <a:lnSpc>
                <a:spcPct val="100000"/>
              </a:lnSpc>
              <a:buNone/>
              <a:defRPr sz="4000" b="1" i="0">
                <a:solidFill>
                  <a:srgbClr val="00DBA9"/>
                </a:solidFill>
                <a:latin typeface="Equip Extended" panose="02000503030000020004" pitchFamily="2" charset="77"/>
              </a:defRPr>
            </a:lvl1pPr>
          </a:lstStyle>
          <a:p>
            <a:pPr lvl="0"/>
            <a:r>
              <a:rPr lang="en-GB"/>
              <a:t>Nr.</a:t>
            </a:r>
          </a:p>
        </p:txBody>
      </p:sp>
      <p:sp>
        <p:nvSpPr>
          <p:cNvPr id="64" name="Text Placeholder 7">
            <a:extLst>
              <a:ext uri="{FF2B5EF4-FFF2-40B4-BE49-F238E27FC236}">
                <a16:creationId xmlns:a16="http://schemas.microsoft.com/office/drawing/2014/main" id="{7C02FA8C-0B1C-A64D-9151-9D133023AD32}"/>
              </a:ext>
            </a:extLst>
          </p:cNvPr>
          <p:cNvSpPr>
            <a:spLocks noGrp="1"/>
          </p:cNvSpPr>
          <p:nvPr>
            <p:ph type="body" sz="quarter" idx="39" hasCustomPrompt="1"/>
          </p:nvPr>
        </p:nvSpPr>
        <p:spPr>
          <a:xfrm>
            <a:off x="14015546" y="7051125"/>
            <a:ext cx="8203652" cy="549757"/>
          </a:xfrm>
          <a:prstGeom prst="rect">
            <a:avLst/>
          </a:prstGeom>
        </p:spPr>
        <p:txBody>
          <a:bodyPr wrap="square" tIns="72000" anchor="t">
            <a:spAutoFit/>
          </a:bodyPr>
          <a:lstStyle>
            <a:lvl1pPr marL="0" indent="0">
              <a:lnSpc>
                <a:spcPct val="100000"/>
              </a:lnSpc>
              <a:spcBef>
                <a:spcPts val="2000"/>
              </a:spcBef>
              <a:buNone/>
              <a:defRPr sz="2800" b="0" i="0">
                <a:solidFill>
                  <a:schemeClr val="tx1"/>
                </a:solidFill>
                <a:latin typeface="Equip Light" panose="02000503000000020004" pitchFamily="2" charset="77"/>
              </a:defRPr>
            </a:lvl1pPr>
          </a:lstStyle>
          <a:p>
            <a:pPr lvl="0"/>
            <a:r>
              <a:rPr lang="en-GB"/>
              <a:t>Edit  </a:t>
            </a:r>
            <a:r>
              <a:rPr lang="en-GB" err="1"/>
              <a:t>subheader</a:t>
            </a:r>
            <a:endParaRPr lang="en-GB"/>
          </a:p>
        </p:txBody>
      </p:sp>
      <p:sp>
        <p:nvSpPr>
          <p:cNvPr id="65" name="Text Placeholder 7">
            <a:extLst>
              <a:ext uri="{FF2B5EF4-FFF2-40B4-BE49-F238E27FC236}">
                <a16:creationId xmlns:a16="http://schemas.microsoft.com/office/drawing/2014/main" id="{0B48CBAC-5DBC-A84D-A3CE-6DCD8B5C825C}"/>
              </a:ext>
            </a:extLst>
          </p:cNvPr>
          <p:cNvSpPr>
            <a:spLocks noGrp="1"/>
          </p:cNvSpPr>
          <p:nvPr>
            <p:ph type="body" sz="quarter" idx="40" hasCustomPrompt="1"/>
          </p:nvPr>
        </p:nvSpPr>
        <p:spPr>
          <a:xfrm>
            <a:off x="14015551" y="6402940"/>
            <a:ext cx="8203650" cy="734423"/>
          </a:xfrm>
          <a:prstGeom prst="rect">
            <a:avLst/>
          </a:prstGeom>
        </p:spPr>
        <p:txBody>
          <a:bodyPr wrap="square" tIns="72000" anchor="t">
            <a:spAutoFit/>
          </a:bodyPr>
          <a:lstStyle>
            <a:lvl1pPr marL="0" indent="0">
              <a:lnSpc>
                <a:spcPct val="100000"/>
              </a:lnSpc>
              <a:buNone/>
              <a:defRPr sz="4000" b="1" i="0">
                <a:solidFill>
                  <a:schemeClr val="tx1"/>
                </a:solidFill>
                <a:latin typeface="Equip Extended" panose="02000503030000020004" pitchFamily="2" charset="77"/>
              </a:defRPr>
            </a:lvl1pPr>
          </a:lstStyle>
          <a:p>
            <a:pPr lvl="0"/>
            <a:r>
              <a:rPr lang="en-GB"/>
              <a:t>Edit chapter header</a:t>
            </a:r>
          </a:p>
        </p:txBody>
      </p:sp>
      <p:sp>
        <p:nvSpPr>
          <p:cNvPr id="66" name="Text Placeholder 7">
            <a:extLst>
              <a:ext uri="{FF2B5EF4-FFF2-40B4-BE49-F238E27FC236}">
                <a16:creationId xmlns:a16="http://schemas.microsoft.com/office/drawing/2014/main" id="{4A8F5CB8-6C44-3048-8271-CBD6BA8FBE29}"/>
              </a:ext>
            </a:extLst>
          </p:cNvPr>
          <p:cNvSpPr>
            <a:spLocks noGrp="1"/>
          </p:cNvSpPr>
          <p:nvPr>
            <p:ph type="body" sz="quarter" idx="41" hasCustomPrompt="1"/>
          </p:nvPr>
        </p:nvSpPr>
        <p:spPr>
          <a:xfrm>
            <a:off x="12765595" y="6402940"/>
            <a:ext cx="1249950" cy="734423"/>
          </a:xfrm>
          <a:prstGeom prst="rect">
            <a:avLst/>
          </a:prstGeom>
        </p:spPr>
        <p:txBody>
          <a:bodyPr wrap="square" tIns="72000" anchor="t">
            <a:spAutoFit/>
          </a:bodyPr>
          <a:lstStyle>
            <a:lvl1pPr marL="0" indent="0" algn="r">
              <a:lnSpc>
                <a:spcPct val="100000"/>
              </a:lnSpc>
              <a:buNone/>
              <a:defRPr sz="4000" b="1" i="0">
                <a:solidFill>
                  <a:srgbClr val="00DBA9"/>
                </a:solidFill>
                <a:latin typeface="Equip Extended" panose="02000503030000020004" pitchFamily="2" charset="77"/>
              </a:defRPr>
            </a:lvl1pPr>
          </a:lstStyle>
          <a:p>
            <a:pPr lvl="0"/>
            <a:r>
              <a:rPr lang="en-GB"/>
              <a:t>Nr.</a:t>
            </a:r>
          </a:p>
        </p:txBody>
      </p:sp>
      <p:sp>
        <p:nvSpPr>
          <p:cNvPr id="67" name="Text Placeholder 7">
            <a:extLst>
              <a:ext uri="{FF2B5EF4-FFF2-40B4-BE49-F238E27FC236}">
                <a16:creationId xmlns:a16="http://schemas.microsoft.com/office/drawing/2014/main" id="{B736EE27-FA5D-884F-8ECA-1D70CDC80559}"/>
              </a:ext>
            </a:extLst>
          </p:cNvPr>
          <p:cNvSpPr>
            <a:spLocks noGrp="1"/>
          </p:cNvSpPr>
          <p:nvPr>
            <p:ph type="body" sz="quarter" idx="42" hasCustomPrompt="1"/>
          </p:nvPr>
        </p:nvSpPr>
        <p:spPr>
          <a:xfrm>
            <a:off x="3409944" y="9043127"/>
            <a:ext cx="8203652" cy="549757"/>
          </a:xfrm>
          <a:prstGeom prst="rect">
            <a:avLst/>
          </a:prstGeom>
        </p:spPr>
        <p:txBody>
          <a:bodyPr wrap="square" tIns="72000" anchor="t">
            <a:spAutoFit/>
          </a:bodyPr>
          <a:lstStyle>
            <a:lvl1pPr marL="0" indent="0">
              <a:lnSpc>
                <a:spcPct val="100000"/>
              </a:lnSpc>
              <a:spcBef>
                <a:spcPts val="2000"/>
              </a:spcBef>
              <a:buNone/>
              <a:defRPr sz="2800" b="0" i="0">
                <a:solidFill>
                  <a:schemeClr val="tx1"/>
                </a:solidFill>
                <a:latin typeface="Equip Light" panose="02000503000000020004" pitchFamily="2" charset="77"/>
              </a:defRPr>
            </a:lvl1pPr>
          </a:lstStyle>
          <a:p>
            <a:pPr lvl="0"/>
            <a:r>
              <a:rPr lang="en-GB"/>
              <a:t>Edit  </a:t>
            </a:r>
            <a:r>
              <a:rPr lang="en-GB" err="1"/>
              <a:t>subheader</a:t>
            </a:r>
            <a:endParaRPr lang="en-GB"/>
          </a:p>
        </p:txBody>
      </p:sp>
      <p:sp>
        <p:nvSpPr>
          <p:cNvPr id="68" name="Text Placeholder 7">
            <a:extLst>
              <a:ext uri="{FF2B5EF4-FFF2-40B4-BE49-F238E27FC236}">
                <a16:creationId xmlns:a16="http://schemas.microsoft.com/office/drawing/2014/main" id="{50B67E55-BE08-AD4A-B576-A7D0BC0732F0}"/>
              </a:ext>
            </a:extLst>
          </p:cNvPr>
          <p:cNvSpPr>
            <a:spLocks noGrp="1"/>
          </p:cNvSpPr>
          <p:nvPr>
            <p:ph type="body" sz="quarter" idx="43" hasCustomPrompt="1"/>
          </p:nvPr>
        </p:nvSpPr>
        <p:spPr>
          <a:xfrm>
            <a:off x="3409949" y="8394942"/>
            <a:ext cx="8203650" cy="734423"/>
          </a:xfrm>
          <a:prstGeom prst="rect">
            <a:avLst/>
          </a:prstGeom>
        </p:spPr>
        <p:txBody>
          <a:bodyPr wrap="square" tIns="72000" anchor="t">
            <a:spAutoFit/>
          </a:bodyPr>
          <a:lstStyle>
            <a:lvl1pPr marL="0" indent="0">
              <a:lnSpc>
                <a:spcPct val="100000"/>
              </a:lnSpc>
              <a:buNone/>
              <a:defRPr sz="4000" b="1" i="0">
                <a:solidFill>
                  <a:schemeClr val="tx1"/>
                </a:solidFill>
                <a:latin typeface="Equip Extended" panose="02000503030000020004" pitchFamily="2" charset="77"/>
              </a:defRPr>
            </a:lvl1pPr>
          </a:lstStyle>
          <a:p>
            <a:pPr lvl="0"/>
            <a:r>
              <a:rPr lang="en-GB"/>
              <a:t>Edit chapter header</a:t>
            </a:r>
          </a:p>
        </p:txBody>
      </p:sp>
      <p:sp>
        <p:nvSpPr>
          <p:cNvPr id="69" name="Text Placeholder 7">
            <a:extLst>
              <a:ext uri="{FF2B5EF4-FFF2-40B4-BE49-F238E27FC236}">
                <a16:creationId xmlns:a16="http://schemas.microsoft.com/office/drawing/2014/main" id="{77459E8E-468B-4945-BB56-E0FAAB8B40A2}"/>
              </a:ext>
            </a:extLst>
          </p:cNvPr>
          <p:cNvSpPr>
            <a:spLocks noGrp="1"/>
          </p:cNvSpPr>
          <p:nvPr>
            <p:ph type="body" sz="quarter" idx="44" hasCustomPrompt="1"/>
          </p:nvPr>
        </p:nvSpPr>
        <p:spPr>
          <a:xfrm>
            <a:off x="2159993" y="8394942"/>
            <a:ext cx="1249950" cy="734423"/>
          </a:xfrm>
          <a:prstGeom prst="rect">
            <a:avLst/>
          </a:prstGeom>
        </p:spPr>
        <p:txBody>
          <a:bodyPr wrap="square" tIns="72000" anchor="t">
            <a:spAutoFit/>
          </a:bodyPr>
          <a:lstStyle>
            <a:lvl1pPr marL="0" indent="0" algn="r">
              <a:lnSpc>
                <a:spcPct val="100000"/>
              </a:lnSpc>
              <a:buNone/>
              <a:defRPr sz="4000" b="1" i="0">
                <a:solidFill>
                  <a:srgbClr val="00DBA9"/>
                </a:solidFill>
                <a:latin typeface="Equip Extended" panose="02000503030000020004" pitchFamily="2" charset="77"/>
              </a:defRPr>
            </a:lvl1pPr>
          </a:lstStyle>
          <a:p>
            <a:pPr lvl="0"/>
            <a:r>
              <a:rPr lang="en-GB"/>
              <a:t>Nr.</a:t>
            </a:r>
          </a:p>
        </p:txBody>
      </p:sp>
      <p:sp>
        <p:nvSpPr>
          <p:cNvPr id="70" name="Text Placeholder 7">
            <a:extLst>
              <a:ext uri="{FF2B5EF4-FFF2-40B4-BE49-F238E27FC236}">
                <a16:creationId xmlns:a16="http://schemas.microsoft.com/office/drawing/2014/main" id="{7D693191-558A-1D49-8217-C2D930487D9C}"/>
              </a:ext>
            </a:extLst>
          </p:cNvPr>
          <p:cNvSpPr>
            <a:spLocks noGrp="1"/>
          </p:cNvSpPr>
          <p:nvPr>
            <p:ph type="body" sz="quarter" idx="45" hasCustomPrompt="1"/>
          </p:nvPr>
        </p:nvSpPr>
        <p:spPr>
          <a:xfrm>
            <a:off x="14015546" y="9050145"/>
            <a:ext cx="8203652" cy="549757"/>
          </a:xfrm>
          <a:prstGeom prst="rect">
            <a:avLst/>
          </a:prstGeom>
        </p:spPr>
        <p:txBody>
          <a:bodyPr wrap="square" tIns="72000" anchor="t">
            <a:spAutoFit/>
          </a:bodyPr>
          <a:lstStyle>
            <a:lvl1pPr marL="0" indent="0">
              <a:lnSpc>
                <a:spcPct val="100000"/>
              </a:lnSpc>
              <a:spcBef>
                <a:spcPts val="2000"/>
              </a:spcBef>
              <a:buNone/>
              <a:defRPr sz="2800" b="0" i="0">
                <a:solidFill>
                  <a:schemeClr val="tx1"/>
                </a:solidFill>
                <a:latin typeface="Equip Light" panose="02000503000000020004" pitchFamily="2" charset="77"/>
              </a:defRPr>
            </a:lvl1pPr>
          </a:lstStyle>
          <a:p>
            <a:pPr lvl="0"/>
            <a:r>
              <a:rPr lang="en-GB"/>
              <a:t>Edit  </a:t>
            </a:r>
            <a:r>
              <a:rPr lang="en-GB" err="1"/>
              <a:t>subheader</a:t>
            </a:r>
            <a:endParaRPr lang="en-GB"/>
          </a:p>
        </p:txBody>
      </p:sp>
      <p:sp>
        <p:nvSpPr>
          <p:cNvPr id="71" name="Text Placeholder 7">
            <a:extLst>
              <a:ext uri="{FF2B5EF4-FFF2-40B4-BE49-F238E27FC236}">
                <a16:creationId xmlns:a16="http://schemas.microsoft.com/office/drawing/2014/main" id="{AE3D8A36-A9B3-7C4A-B449-615367FDC9F0}"/>
              </a:ext>
            </a:extLst>
          </p:cNvPr>
          <p:cNvSpPr>
            <a:spLocks noGrp="1"/>
          </p:cNvSpPr>
          <p:nvPr>
            <p:ph type="body" sz="quarter" idx="46" hasCustomPrompt="1"/>
          </p:nvPr>
        </p:nvSpPr>
        <p:spPr>
          <a:xfrm>
            <a:off x="14015551" y="8401960"/>
            <a:ext cx="8203650" cy="734423"/>
          </a:xfrm>
          <a:prstGeom prst="rect">
            <a:avLst/>
          </a:prstGeom>
        </p:spPr>
        <p:txBody>
          <a:bodyPr wrap="square" tIns="72000" anchor="t">
            <a:spAutoFit/>
          </a:bodyPr>
          <a:lstStyle>
            <a:lvl1pPr marL="0" indent="0">
              <a:lnSpc>
                <a:spcPct val="100000"/>
              </a:lnSpc>
              <a:buNone/>
              <a:defRPr sz="4000" b="1" i="0">
                <a:solidFill>
                  <a:schemeClr val="tx1"/>
                </a:solidFill>
                <a:latin typeface="Equip Extended" panose="02000503030000020004" pitchFamily="2" charset="77"/>
              </a:defRPr>
            </a:lvl1pPr>
          </a:lstStyle>
          <a:p>
            <a:pPr lvl="0"/>
            <a:r>
              <a:rPr lang="en-GB"/>
              <a:t>Edit chapter header</a:t>
            </a:r>
          </a:p>
        </p:txBody>
      </p:sp>
      <p:sp>
        <p:nvSpPr>
          <p:cNvPr id="72" name="Text Placeholder 7">
            <a:extLst>
              <a:ext uri="{FF2B5EF4-FFF2-40B4-BE49-F238E27FC236}">
                <a16:creationId xmlns:a16="http://schemas.microsoft.com/office/drawing/2014/main" id="{203F513A-377D-104F-A5B9-74E9D835A669}"/>
              </a:ext>
            </a:extLst>
          </p:cNvPr>
          <p:cNvSpPr>
            <a:spLocks noGrp="1"/>
          </p:cNvSpPr>
          <p:nvPr>
            <p:ph type="body" sz="quarter" idx="47" hasCustomPrompt="1"/>
          </p:nvPr>
        </p:nvSpPr>
        <p:spPr>
          <a:xfrm>
            <a:off x="12765595" y="8401960"/>
            <a:ext cx="1249950" cy="734423"/>
          </a:xfrm>
          <a:prstGeom prst="rect">
            <a:avLst/>
          </a:prstGeom>
        </p:spPr>
        <p:txBody>
          <a:bodyPr wrap="square" tIns="72000" anchor="t">
            <a:spAutoFit/>
          </a:bodyPr>
          <a:lstStyle>
            <a:lvl1pPr marL="0" indent="0" algn="r">
              <a:lnSpc>
                <a:spcPct val="100000"/>
              </a:lnSpc>
              <a:buNone/>
              <a:defRPr sz="4000" b="1" i="0">
                <a:solidFill>
                  <a:srgbClr val="00DBA9"/>
                </a:solidFill>
                <a:latin typeface="Equip Extended" panose="02000503030000020004" pitchFamily="2" charset="77"/>
              </a:defRPr>
            </a:lvl1pPr>
          </a:lstStyle>
          <a:p>
            <a:pPr lvl="0"/>
            <a:r>
              <a:rPr lang="en-GB"/>
              <a:t>Nr.</a:t>
            </a:r>
          </a:p>
        </p:txBody>
      </p:sp>
    </p:spTree>
    <p:extLst>
      <p:ext uri="{BB962C8B-B14F-4D97-AF65-F5344CB8AC3E}">
        <p14:creationId xmlns:p14="http://schemas.microsoft.com/office/powerpoint/2010/main" val="1737946213"/>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cSld name="DEFAUL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66453981"/>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1_2_Title Blue">
    <p:bg>
      <p:bgPr>
        <a:solidFill>
          <a:schemeClr val="accent4"/>
        </a:solidFill>
        <a:effectLst/>
      </p:bgPr>
    </p:bg>
    <p:spTree>
      <p:nvGrpSpPr>
        <p:cNvPr id="1" name=""/>
        <p:cNvGrpSpPr/>
        <p:nvPr/>
      </p:nvGrpSpPr>
      <p:grpSpPr>
        <a:xfrm>
          <a:off x="0" y="0"/>
          <a:ext cx="0" cy="0"/>
          <a:chOff x="0" y="0"/>
          <a:chExt cx="0" cy="0"/>
        </a:xfrm>
      </p:grpSpPr>
      <p:pic>
        <p:nvPicPr>
          <p:cNvPr id="7" name="r1Artboard 3 copy 7edsw.pdf" descr="r1Artboard 3 copy 7edsw.pdf">
            <a:extLst>
              <a:ext uri="{FF2B5EF4-FFF2-40B4-BE49-F238E27FC236}">
                <a16:creationId xmlns:a16="http://schemas.microsoft.com/office/drawing/2014/main" id="{5704F5EE-4D8D-FE42-A8A0-366BC149FCB1}"/>
              </a:ext>
            </a:extLst>
          </p:cNvPr>
          <p:cNvPicPr>
            <a:picLocks noChangeAspect="1"/>
          </p:cNvPicPr>
          <p:nvPr userDrawn="1"/>
        </p:nvPicPr>
        <p:blipFill rotWithShape="1">
          <a:blip r:embed="rId2" cstate="screen">
            <a:alphaModFix amt="60000"/>
            <a:extLst>
              <a:ext uri="{28A0092B-C50C-407E-A947-70E740481C1C}">
                <a14:useLocalDpi xmlns:a14="http://schemas.microsoft.com/office/drawing/2010/main"/>
              </a:ext>
            </a:extLst>
          </a:blip>
          <a:srcRect/>
          <a:stretch/>
        </p:blipFill>
        <p:spPr>
          <a:xfrm>
            <a:off x="7579200" y="0"/>
            <a:ext cx="16804800" cy="13716000"/>
          </a:xfrm>
          <a:prstGeom prst="rect">
            <a:avLst/>
          </a:prstGeom>
          <a:ln w="12700">
            <a:miter lim="400000"/>
          </a:ln>
        </p:spPr>
      </p:pic>
      <p:sp>
        <p:nvSpPr>
          <p:cNvPr id="4" name="Title 1">
            <a:extLst>
              <a:ext uri="{FF2B5EF4-FFF2-40B4-BE49-F238E27FC236}">
                <a16:creationId xmlns:a16="http://schemas.microsoft.com/office/drawing/2014/main" id="{17AAB606-6867-894C-9BD5-B6BFB3E820B8}"/>
              </a:ext>
            </a:extLst>
          </p:cNvPr>
          <p:cNvSpPr>
            <a:spLocks noGrp="1"/>
          </p:cNvSpPr>
          <p:nvPr>
            <p:ph type="title" hasCustomPrompt="1"/>
          </p:nvPr>
        </p:nvSpPr>
        <p:spPr>
          <a:xfrm>
            <a:off x="1271597" y="5661611"/>
            <a:ext cx="19343966" cy="3024546"/>
          </a:xfrm>
          <a:prstGeom prst="rect">
            <a:avLst/>
          </a:prstGeom>
        </p:spPr>
        <p:txBody>
          <a:bodyPr wrap="square" lIns="0" anchor="ctr">
            <a:noAutofit/>
          </a:bodyPr>
          <a:lstStyle>
            <a:lvl1pPr>
              <a:lnSpc>
                <a:spcPts val="20000"/>
              </a:lnSpc>
              <a:defRPr sz="24000" b="1" i="0">
                <a:solidFill>
                  <a:schemeClr val="bg1"/>
                </a:solidFill>
                <a:latin typeface="Equip Extended" panose="02000503030000020004" pitchFamily="2" charset="77"/>
              </a:defRPr>
            </a:lvl1pPr>
          </a:lstStyle>
          <a:p>
            <a:r>
              <a:rPr lang="en-GB"/>
              <a:t>Edit title</a:t>
            </a:r>
            <a:endParaRPr lang="en-PT"/>
          </a:p>
        </p:txBody>
      </p:sp>
      <p:pic>
        <p:nvPicPr>
          <p:cNvPr id="3" name="Graphic 2">
            <a:extLst>
              <a:ext uri="{FF2B5EF4-FFF2-40B4-BE49-F238E27FC236}">
                <a16:creationId xmlns:a16="http://schemas.microsoft.com/office/drawing/2014/main" id="{73A8F63C-93A7-DA4F-8C8B-03DCFB7B5A2B}"/>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80000" y="3"/>
            <a:ext cx="3960000" cy="2970002"/>
          </a:xfrm>
          <a:prstGeom prst="rect">
            <a:avLst/>
          </a:prstGeom>
        </p:spPr>
      </p:pic>
      <p:sp>
        <p:nvSpPr>
          <p:cNvPr id="2" name="Slide Number Placeholder 1">
            <a:extLst>
              <a:ext uri="{FF2B5EF4-FFF2-40B4-BE49-F238E27FC236}">
                <a16:creationId xmlns:a16="http://schemas.microsoft.com/office/drawing/2014/main" id="{A7510BDF-9BC5-8B4C-B600-78F969AE0A6E}"/>
              </a:ext>
            </a:extLst>
          </p:cNvPr>
          <p:cNvSpPr>
            <a:spLocks noGrp="1"/>
          </p:cNvSpPr>
          <p:nvPr>
            <p:ph type="sldNum" sz="quarter" idx="10"/>
          </p:nvPr>
        </p:nvSpPr>
        <p:spPr>
          <a:xfrm>
            <a:off x="16820602" y="12712701"/>
            <a:ext cx="5486400" cy="730250"/>
          </a:xfrm>
          <a:prstGeom prst="rect">
            <a:avLst/>
          </a:prstGeom>
        </p:spPr>
        <p:txBody>
          <a:bodyPr/>
          <a:lstStyle>
            <a:lvl1pPr>
              <a:defRPr>
                <a:solidFill>
                  <a:schemeClr val="bg1"/>
                </a:solidFill>
              </a:defRPr>
            </a:lvl1pPr>
          </a:lstStyle>
          <a:p>
            <a:fld id="{94EE45FB-11CC-594D-B3F6-AACB8EE154A1}" type="slidenum">
              <a:rPr lang="en-PT" smtClean="0"/>
              <a:pPr/>
              <a:t>‹#›</a:t>
            </a:fld>
            <a:endParaRPr lang="en-PT"/>
          </a:p>
        </p:txBody>
      </p:sp>
    </p:spTree>
    <p:extLst>
      <p:ext uri="{BB962C8B-B14F-4D97-AF65-F5344CB8AC3E}">
        <p14:creationId xmlns:p14="http://schemas.microsoft.com/office/powerpoint/2010/main" val="236199215"/>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2_1_Section Big Title White">
    <p:bg>
      <p:bgPr>
        <a:solidFill>
          <a:schemeClr val="bg1"/>
        </a:solidFill>
        <a:effectLst/>
      </p:bgPr>
    </p:bg>
    <p:spTree>
      <p:nvGrpSpPr>
        <p:cNvPr id="1" name=""/>
        <p:cNvGrpSpPr/>
        <p:nvPr/>
      </p:nvGrpSpPr>
      <p:grpSpPr>
        <a:xfrm>
          <a:off x="0" y="0"/>
          <a:ext cx="0" cy="0"/>
          <a:chOff x="0" y="0"/>
          <a:chExt cx="0" cy="0"/>
        </a:xfrm>
      </p:grpSpPr>
      <p:pic>
        <p:nvPicPr>
          <p:cNvPr id="8" name="r1Artboard 3 copy 34edsw.pdf">
            <a:extLst>
              <a:ext uri="{FF2B5EF4-FFF2-40B4-BE49-F238E27FC236}">
                <a16:creationId xmlns:a16="http://schemas.microsoft.com/office/drawing/2014/main" id="{671189B0-0180-A44E-AC86-BC07AB4A117F}"/>
              </a:ext>
            </a:extLst>
          </p:cNvPr>
          <p:cNvPicPr>
            <a:picLocks noChangeAspect="1"/>
          </p:cNvPicPr>
          <p:nvPr userDrawn="1"/>
        </p:nvPicPr>
        <p:blipFill rotWithShape="1">
          <a:blip r:embed="rId2" cstate="print">
            <a:alphaModFix amt="76000"/>
            <a:extLst>
              <a:ext uri="{28A0092B-C50C-407E-A947-70E740481C1C}">
                <a14:useLocalDpi xmlns:a14="http://schemas.microsoft.com/office/drawing/2010/main"/>
              </a:ext>
            </a:extLst>
          </a:blip>
          <a:srcRect l="-127" t="37299" r="51849" b="14438"/>
          <a:stretch/>
        </p:blipFill>
        <p:spPr>
          <a:xfrm>
            <a:off x="7517276" y="0"/>
            <a:ext cx="16866724" cy="13716000"/>
          </a:xfrm>
          <a:prstGeom prst="rect">
            <a:avLst/>
          </a:prstGeom>
          <a:ln w="12700">
            <a:miter lim="400000"/>
          </a:ln>
        </p:spPr>
      </p:pic>
      <p:pic>
        <p:nvPicPr>
          <p:cNvPr id="5" name="Graphic 4">
            <a:extLst>
              <a:ext uri="{FF2B5EF4-FFF2-40B4-BE49-F238E27FC236}">
                <a16:creationId xmlns:a16="http://schemas.microsoft.com/office/drawing/2014/main" id="{6A518BE8-50AE-D748-ACE2-D2800731CFF6}"/>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80000" y="0"/>
            <a:ext cx="3964800" cy="2973600"/>
          </a:xfrm>
          <a:prstGeom prst="rect">
            <a:avLst/>
          </a:prstGeom>
        </p:spPr>
      </p:pic>
      <p:sp>
        <p:nvSpPr>
          <p:cNvPr id="9" name="Title 1">
            <a:extLst>
              <a:ext uri="{FF2B5EF4-FFF2-40B4-BE49-F238E27FC236}">
                <a16:creationId xmlns:a16="http://schemas.microsoft.com/office/drawing/2014/main" id="{5394E7F7-F58F-824F-9C78-70D60E6E0478}"/>
              </a:ext>
            </a:extLst>
          </p:cNvPr>
          <p:cNvSpPr>
            <a:spLocks noGrp="1"/>
          </p:cNvSpPr>
          <p:nvPr>
            <p:ph type="title" hasCustomPrompt="1"/>
          </p:nvPr>
        </p:nvSpPr>
        <p:spPr>
          <a:xfrm>
            <a:off x="1274494" y="5939823"/>
            <a:ext cx="19535564" cy="2400658"/>
          </a:xfrm>
          <a:prstGeom prst="rect">
            <a:avLst/>
          </a:prstGeom>
        </p:spPr>
        <p:txBody>
          <a:bodyPr lIns="72000" anchor="b">
            <a:noAutofit/>
          </a:bodyPr>
          <a:lstStyle>
            <a:lvl1pPr>
              <a:lnSpc>
                <a:spcPct val="100000"/>
              </a:lnSpc>
              <a:defRPr sz="14400" b="1" i="0">
                <a:solidFill>
                  <a:schemeClr val="tx2"/>
                </a:solidFill>
                <a:latin typeface="Equip Extended" panose="02000503030000020004" pitchFamily="2" charset="77"/>
              </a:defRPr>
            </a:lvl1pPr>
          </a:lstStyle>
          <a:p>
            <a:r>
              <a:rPr lang="en-GB"/>
              <a:t>Edit section title</a:t>
            </a:r>
            <a:endParaRPr lang="en-PT"/>
          </a:p>
        </p:txBody>
      </p:sp>
      <p:sp>
        <p:nvSpPr>
          <p:cNvPr id="11" name="Text Placeholder 7">
            <a:extLst>
              <a:ext uri="{FF2B5EF4-FFF2-40B4-BE49-F238E27FC236}">
                <a16:creationId xmlns:a16="http://schemas.microsoft.com/office/drawing/2014/main" id="{38CE6A59-6A7F-4940-BAB6-1C91D2507FFA}"/>
              </a:ext>
            </a:extLst>
          </p:cNvPr>
          <p:cNvSpPr>
            <a:spLocks noGrp="1"/>
          </p:cNvSpPr>
          <p:nvPr>
            <p:ph type="body" sz="quarter" idx="13" hasCustomPrompt="1"/>
          </p:nvPr>
        </p:nvSpPr>
        <p:spPr>
          <a:xfrm>
            <a:off x="1278772" y="8814850"/>
            <a:ext cx="19535564" cy="925996"/>
          </a:xfrm>
        </p:spPr>
        <p:txBody>
          <a:bodyPr wrap="square" tIns="108000" anchor="t">
            <a:noAutofit/>
          </a:bodyPr>
          <a:lstStyle>
            <a:lvl1pPr marL="0" indent="0">
              <a:lnSpc>
                <a:spcPct val="100000"/>
              </a:lnSpc>
              <a:buNone/>
              <a:defRPr sz="4000" b="0" i="0">
                <a:solidFill>
                  <a:schemeClr val="tx2"/>
                </a:solidFill>
                <a:latin typeface="Equip Extended Thin" panose="02000503030000020004" pitchFamily="2" charset="77"/>
              </a:defRPr>
            </a:lvl1pPr>
          </a:lstStyle>
          <a:p>
            <a:pPr lvl="0"/>
            <a:r>
              <a:rPr lang="en-GB"/>
              <a:t>Edit description</a:t>
            </a:r>
          </a:p>
        </p:txBody>
      </p:sp>
      <p:sp>
        <p:nvSpPr>
          <p:cNvPr id="2" name="Slide Number Placeholder 1">
            <a:extLst>
              <a:ext uri="{FF2B5EF4-FFF2-40B4-BE49-F238E27FC236}">
                <a16:creationId xmlns:a16="http://schemas.microsoft.com/office/drawing/2014/main" id="{D894A52D-C3AA-5A43-B1CB-4C31A9DE1530}"/>
              </a:ext>
            </a:extLst>
          </p:cNvPr>
          <p:cNvSpPr>
            <a:spLocks noGrp="1"/>
          </p:cNvSpPr>
          <p:nvPr>
            <p:ph type="sldNum" sz="quarter" idx="14"/>
          </p:nvPr>
        </p:nvSpPr>
        <p:spPr>
          <a:xfrm>
            <a:off x="16820602" y="12712701"/>
            <a:ext cx="5486400" cy="730250"/>
          </a:xfrm>
          <a:prstGeom prst="rect">
            <a:avLst/>
          </a:prstGeom>
        </p:spPr>
        <p:txBody>
          <a:bodyPr/>
          <a:lstStyle/>
          <a:p>
            <a:fld id="{94EE45FB-11CC-594D-B3F6-AACB8EE154A1}" type="slidenum">
              <a:rPr lang="en-PT" smtClean="0"/>
              <a:pPr/>
              <a:t>‹#›</a:t>
            </a:fld>
            <a:endParaRPr lang="en-PT"/>
          </a:p>
        </p:txBody>
      </p:sp>
    </p:spTree>
    <p:extLst>
      <p:ext uri="{BB962C8B-B14F-4D97-AF65-F5344CB8AC3E}">
        <p14:creationId xmlns:p14="http://schemas.microsoft.com/office/powerpoint/2010/main" val="17468653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Section Divider">
    <p:bg>
      <p:bgPr>
        <a:solidFill>
          <a:schemeClr val="tx2"/>
        </a:solidFill>
        <a:effectLst/>
      </p:bgPr>
    </p:bg>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039959B8-4B72-8502-0C3B-F3DD650F8610}"/>
              </a:ext>
            </a:extLst>
          </p:cNvPr>
          <p:cNvSpPr/>
          <p:nvPr userDrawn="1"/>
        </p:nvSpPr>
        <p:spPr>
          <a:xfrm>
            <a:off x="3265488" y="0"/>
            <a:ext cx="9779000" cy="13712825"/>
          </a:xfrm>
          <a:custGeom>
            <a:avLst/>
            <a:gdLst>
              <a:gd name="connsiteX0" fmla="*/ 406516 w 1150517"/>
              <a:gd name="connsiteY0" fmla="*/ 1613165 h 1613164"/>
              <a:gd name="connsiteX1" fmla="*/ 0 w 1150517"/>
              <a:gd name="connsiteY1" fmla="*/ 1613165 h 1613164"/>
              <a:gd name="connsiteX2" fmla="*/ 0 w 1150517"/>
              <a:gd name="connsiteY2" fmla="*/ 0 h 1613164"/>
              <a:gd name="connsiteX3" fmla="*/ 1150517 w 1150517"/>
              <a:gd name="connsiteY3" fmla="*/ 0 h 1613164"/>
            </a:gdLst>
            <a:ahLst/>
            <a:cxnLst>
              <a:cxn ang="0">
                <a:pos x="connsiteX0" y="connsiteY0"/>
              </a:cxn>
              <a:cxn ang="0">
                <a:pos x="connsiteX1" y="connsiteY1"/>
              </a:cxn>
              <a:cxn ang="0">
                <a:pos x="connsiteX2" y="connsiteY2"/>
              </a:cxn>
              <a:cxn ang="0">
                <a:pos x="connsiteX3" y="connsiteY3"/>
              </a:cxn>
            </a:cxnLst>
            <a:rect l="l" t="t" r="r" b="b"/>
            <a:pathLst>
              <a:path w="1150517" h="1613164">
                <a:moveTo>
                  <a:pt x="406516" y="1613165"/>
                </a:moveTo>
                <a:lnTo>
                  <a:pt x="0" y="1613165"/>
                </a:lnTo>
                <a:lnTo>
                  <a:pt x="0" y="0"/>
                </a:lnTo>
                <a:lnTo>
                  <a:pt x="1150517"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 name="Freeform: Shape 2">
            <a:extLst>
              <a:ext uri="{FF2B5EF4-FFF2-40B4-BE49-F238E27FC236}">
                <a16:creationId xmlns:a16="http://schemas.microsoft.com/office/drawing/2014/main" id="{2E18AA65-E29C-06D1-32E4-26A7E64AFCCF}"/>
              </a:ext>
            </a:extLst>
          </p:cNvPr>
          <p:cNvSpPr/>
          <p:nvPr userDrawn="1"/>
        </p:nvSpPr>
        <p:spPr>
          <a:xfrm>
            <a:off x="1744663" y="3175"/>
            <a:ext cx="9780587" cy="13712825"/>
          </a:xfrm>
          <a:custGeom>
            <a:avLst/>
            <a:gdLst>
              <a:gd name="connsiteX0" fmla="*/ 406516 w 1150517"/>
              <a:gd name="connsiteY0" fmla="*/ 1613165 h 1613164"/>
              <a:gd name="connsiteX1" fmla="*/ 0 w 1150517"/>
              <a:gd name="connsiteY1" fmla="*/ 1613165 h 1613164"/>
              <a:gd name="connsiteX2" fmla="*/ 0 w 1150517"/>
              <a:gd name="connsiteY2" fmla="*/ 0 h 1613164"/>
              <a:gd name="connsiteX3" fmla="*/ 1150517 w 1150517"/>
              <a:gd name="connsiteY3" fmla="*/ 0 h 1613164"/>
            </a:gdLst>
            <a:ahLst/>
            <a:cxnLst>
              <a:cxn ang="0">
                <a:pos x="connsiteX0" y="connsiteY0"/>
              </a:cxn>
              <a:cxn ang="0">
                <a:pos x="connsiteX1" y="connsiteY1"/>
              </a:cxn>
              <a:cxn ang="0">
                <a:pos x="connsiteX2" y="connsiteY2"/>
              </a:cxn>
              <a:cxn ang="0">
                <a:pos x="connsiteX3" y="connsiteY3"/>
              </a:cxn>
            </a:cxnLst>
            <a:rect l="l" t="t" r="r" b="b"/>
            <a:pathLst>
              <a:path w="1150517" h="1613164">
                <a:moveTo>
                  <a:pt x="406516" y="1613165"/>
                </a:moveTo>
                <a:lnTo>
                  <a:pt x="0" y="1613165"/>
                </a:lnTo>
                <a:lnTo>
                  <a:pt x="0" y="0"/>
                </a:lnTo>
                <a:lnTo>
                  <a:pt x="1150517"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pic>
        <p:nvPicPr>
          <p:cNvPr id="4" name="Google Shape;64;p15">
            <a:extLst>
              <a:ext uri="{FF2B5EF4-FFF2-40B4-BE49-F238E27FC236}">
                <a16:creationId xmlns:a16="http://schemas.microsoft.com/office/drawing/2014/main" id="{9F8ACE11-170C-C191-689B-F9C3F7E18A82}"/>
              </a:ext>
            </a:extLst>
          </p:cNvPr>
          <p:cNvPicPr preferRelativeResize="0">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7914938" y="-277813"/>
            <a:ext cx="6469062" cy="467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Picture Placeholder 7"/>
          <p:cNvSpPr>
            <a:spLocks noGrp="1"/>
          </p:cNvSpPr>
          <p:nvPr>
            <p:ph type="pic" sz="quarter" idx="16"/>
          </p:nvPr>
        </p:nvSpPr>
        <p:spPr>
          <a:xfrm>
            <a:off x="0" y="0"/>
            <a:ext cx="13742675" cy="13713042"/>
          </a:xfrm>
          <a:custGeom>
            <a:avLst/>
            <a:gdLst>
              <a:gd name="connsiteX0" fmla="*/ 6890605 w 13742675"/>
              <a:gd name="connsiteY0" fmla="*/ 6834296 h 13713042"/>
              <a:gd name="connsiteX1" fmla="*/ 13742675 w 13742675"/>
              <a:gd name="connsiteY1" fmla="*/ 13713042 h 13713042"/>
              <a:gd name="connsiteX2" fmla="*/ 3716484 w 13742675"/>
              <a:gd name="connsiteY2" fmla="*/ 13713042 h 13713042"/>
              <a:gd name="connsiteX3" fmla="*/ 0 w 13742675"/>
              <a:gd name="connsiteY3" fmla="*/ 0 h 13713042"/>
              <a:gd name="connsiteX4" fmla="*/ 9780215 w 13742675"/>
              <a:gd name="connsiteY4" fmla="*/ 0 h 13713042"/>
              <a:gd name="connsiteX5" fmla="*/ 3452715 w 13742675"/>
              <a:gd name="connsiteY5" fmla="*/ 13713042 h 13713042"/>
              <a:gd name="connsiteX6" fmla="*/ 0 w 13742675"/>
              <a:gd name="connsiteY6" fmla="*/ 13713042 h 13713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42675" h="13713042">
                <a:moveTo>
                  <a:pt x="6890605" y="6834296"/>
                </a:moveTo>
                <a:lnTo>
                  <a:pt x="13742675" y="13713042"/>
                </a:lnTo>
                <a:lnTo>
                  <a:pt x="3716484" y="13713042"/>
                </a:lnTo>
                <a:close/>
                <a:moveTo>
                  <a:pt x="0" y="0"/>
                </a:moveTo>
                <a:lnTo>
                  <a:pt x="9780215" y="0"/>
                </a:lnTo>
                <a:lnTo>
                  <a:pt x="3452715" y="13713042"/>
                </a:lnTo>
                <a:lnTo>
                  <a:pt x="0" y="13713042"/>
                </a:lnTo>
                <a:close/>
              </a:path>
            </a:pathLst>
          </a:custGeom>
          <a:pattFill prst="pct10">
            <a:fgClr>
              <a:schemeClr val="tx2"/>
            </a:fgClr>
            <a:bgClr>
              <a:schemeClr val="bg1"/>
            </a:bgClr>
          </a:pattFill>
        </p:spPr>
        <p:txBody>
          <a:bodyPr wrap="square">
            <a:noAutofit/>
          </a:bodyPr>
          <a:lstStyle>
            <a:lvl1pPr>
              <a:defRPr lang="en-US" sz="4800" dirty="0">
                <a:solidFill>
                  <a:schemeClr val="accent1"/>
                </a:solidFill>
              </a:defRPr>
            </a:lvl1pPr>
          </a:lstStyle>
          <a:p>
            <a:pPr lvl="0"/>
            <a:r>
              <a:rPr lang="fr-FR" noProof="0"/>
              <a:t>Cliquez sur l'icône pour ajouter une image</a:t>
            </a:r>
            <a:endParaRPr lang="en-US" noProof="0"/>
          </a:p>
        </p:txBody>
      </p:sp>
    </p:spTree>
    <p:extLst>
      <p:ext uri="{BB962C8B-B14F-4D97-AF65-F5344CB8AC3E}">
        <p14:creationId xmlns:p14="http://schemas.microsoft.com/office/powerpoint/2010/main" val="2030563510"/>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2_2_Section Big Title Blue">
    <p:bg>
      <p:bgPr>
        <a:solidFill>
          <a:schemeClr val="accent4"/>
        </a:solidFill>
        <a:effectLst/>
      </p:bgPr>
    </p:bg>
    <p:spTree>
      <p:nvGrpSpPr>
        <p:cNvPr id="1" name=""/>
        <p:cNvGrpSpPr/>
        <p:nvPr/>
      </p:nvGrpSpPr>
      <p:grpSpPr>
        <a:xfrm>
          <a:off x="0" y="0"/>
          <a:ext cx="0" cy="0"/>
          <a:chOff x="0" y="0"/>
          <a:chExt cx="0" cy="0"/>
        </a:xfrm>
      </p:grpSpPr>
      <p:pic>
        <p:nvPicPr>
          <p:cNvPr id="8" name="r1Artboard 3 copy 7edsw.pdf" descr="r1Artboard 3 copy 7edsw.pdf">
            <a:extLst>
              <a:ext uri="{FF2B5EF4-FFF2-40B4-BE49-F238E27FC236}">
                <a16:creationId xmlns:a16="http://schemas.microsoft.com/office/drawing/2014/main" id="{DB2CB175-7699-BF45-8858-F8C4DBF892A4}"/>
              </a:ext>
            </a:extLst>
          </p:cNvPr>
          <p:cNvPicPr>
            <a:picLocks noChangeAspect="1"/>
          </p:cNvPicPr>
          <p:nvPr userDrawn="1"/>
        </p:nvPicPr>
        <p:blipFill rotWithShape="1">
          <a:blip r:embed="rId2" cstate="screen">
            <a:alphaModFix amt="60000"/>
            <a:extLst>
              <a:ext uri="{28A0092B-C50C-407E-A947-70E740481C1C}">
                <a14:useLocalDpi xmlns:a14="http://schemas.microsoft.com/office/drawing/2010/main"/>
              </a:ext>
            </a:extLst>
          </a:blip>
          <a:srcRect/>
          <a:stretch/>
        </p:blipFill>
        <p:spPr>
          <a:xfrm>
            <a:off x="7579200" y="0"/>
            <a:ext cx="16804800" cy="13716000"/>
          </a:xfrm>
          <a:prstGeom prst="rect">
            <a:avLst/>
          </a:prstGeom>
          <a:ln w="12700">
            <a:miter lim="400000"/>
          </a:ln>
        </p:spPr>
      </p:pic>
      <p:pic>
        <p:nvPicPr>
          <p:cNvPr id="3" name="Graphic 2">
            <a:extLst>
              <a:ext uri="{FF2B5EF4-FFF2-40B4-BE49-F238E27FC236}">
                <a16:creationId xmlns:a16="http://schemas.microsoft.com/office/drawing/2014/main" id="{73A8F63C-93A7-DA4F-8C8B-03DCFB7B5A2B}"/>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80000" y="3"/>
            <a:ext cx="3960000" cy="2970002"/>
          </a:xfrm>
          <a:prstGeom prst="rect">
            <a:avLst/>
          </a:prstGeom>
        </p:spPr>
      </p:pic>
      <p:sp>
        <p:nvSpPr>
          <p:cNvPr id="12" name="Title 1">
            <a:extLst>
              <a:ext uri="{FF2B5EF4-FFF2-40B4-BE49-F238E27FC236}">
                <a16:creationId xmlns:a16="http://schemas.microsoft.com/office/drawing/2014/main" id="{29D59645-33BD-F041-9140-5802DD717353}"/>
              </a:ext>
            </a:extLst>
          </p:cNvPr>
          <p:cNvSpPr>
            <a:spLocks noGrp="1"/>
          </p:cNvSpPr>
          <p:nvPr>
            <p:ph type="title" hasCustomPrompt="1"/>
          </p:nvPr>
        </p:nvSpPr>
        <p:spPr>
          <a:xfrm>
            <a:off x="1274494" y="6770821"/>
            <a:ext cx="19535564" cy="1569660"/>
          </a:xfrm>
          <a:prstGeom prst="rect">
            <a:avLst/>
          </a:prstGeom>
        </p:spPr>
        <p:txBody>
          <a:bodyPr lIns="72000" anchor="b">
            <a:spAutoFit/>
          </a:bodyPr>
          <a:lstStyle>
            <a:lvl1pPr>
              <a:lnSpc>
                <a:spcPct val="100000"/>
              </a:lnSpc>
              <a:defRPr sz="9600" b="1" i="0">
                <a:solidFill>
                  <a:schemeClr val="bg1"/>
                </a:solidFill>
                <a:latin typeface="Equip Extended" panose="02000503030000020004" pitchFamily="2" charset="77"/>
              </a:defRPr>
            </a:lvl1pPr>
          </a:lstStyle>
          <a:p>
            <a:r>
              <a:rPr lang="en-GB"/>
              <a:t>Edit section title</a:t>
            </a:r>
            <a:endParaRPr lang="en-PT"/>
          </a:p>
        </p:txBody>
      </p:sp>
      <p:sp>
        <p:nvSpPr>
          <p:cNvPr id="11" name="Text Placeholder 7">
            <a:extLst>
              <a:ext uri="{FF2B5EF4-FFF2-40B4-BE49-F238E27FC236}">
                <a16:creationId xmlns:a16="http://schemas.microsoft.com/office/drawing/2014/main" id="{3DA0C077-5EC7-6940-8AED-92F032F44DAA}"/>
              </a:ext>
            </a:extLst>
          </p:cNvPr>
          <p:cNvSpPr>
            <a:spLocks noGrp="1"/>
          </p:cNvSpPr>
          <p:nvPr>
            <p:ph type="body" sz="quarter" idx="12" hasCustomPrompt="1"/>
          </p:nvPr>
        </p:nvSpPr>
        <p:spPr>
          <a:xfrm>
            <a:off x="1278772" y="8814984"/>
            <a:ext cx="19535564" cy="770774"/>
          </a:xfrm>
        </p:spPr>
        <p:txBody>
          <a:bodyPr tIns="108000" anchor="t">
            <a:spAutoFit/>
          </a:bodyPr>
          <a:lstStyle>
            <a:lvl1pPr marL="0" indent="0">
              <a:lnSpc>
                <a:spcPct val="100000"/>
              </a:lnSpc>
              <a:buNone/>
              <a:defRPr sz="4000" b="0" i="0">
                <a:solidFill>
                  <a:schemeClr val="bg1"/>
                </a:solidFill>
                <a:latin typeface="Equip Extended Thin" panose="02000503030000020004" pitchFamily="2" charset="77"/>
              </a:defRPr>
            </a:lvl1pPr>
          </a:lstStyle>
          <a:p>
            <a:pPr lvl="0"/>
            <a:r>
              <a:rPr lang="en-GB"/>
              <a:t>Edit description</a:t>
            </a:r>
          </a:p>
        </p:txBody>
      </p:sp>
      <p:sp>
        <p:nvSpPr>
          <p:cNvPr id="2" name="Slide Number Placeholder 1">
            <a:extLst>
              <a:ext uri="{FF2B5EF4-FFF2-40B4-BE49-F238E27FC236}">
                <a16:creationId xmlns:a16="http://schemas.microsoft.com/office/drawing/2014/main" id="{E88335F8-2D0C-CC45-8E9F-C0641B966BE9}"/>
              </a:ext>
            </a:extLst>
          </p:cNvPr>
          <p:cNvSpPr>
            <a:spLocks noGrp="1"/>
          </p:cNvSpPr>
          <p:nvPr>
            <p:ph type="sldNum" sz="quarter" idx="13"/>
          </p:nvPr>
        </p:nvSpPr>
        <p:spPr>
          <a:xfrm>
            <a:off x="16820602" y="12712701"/>
            <a:ext cx="5486400" cy="730250"/>
          </a:xfrm>
          <a:prstGeom prst="rect">
            <a:avLst/>
          </a:prstGeom>
        </p:spPr>
        <p:txBody>
          <a:bodyPr/>
          <a:lstStyle>
            <a:lvl1pPr>
              <a:defRPr>
                <a:solidFill>
                  <a:schemeClr val="bg1"/>
                </a:solidFill>
              </a:defRPr>
            </a:lvl1pPr>
          </a:lstStyle>
          <a:p>
            <a:fld id="{94EE45FB-11CC-594D-B3F6-AACB8EE154A1}" type="slidenum">
              <a:rPr lang="en-PT" smtClean="0"/>
              <a:pPr/>
              <a:t>‹#›</a:t>
            </a:fld>
            <a:endParaRPr lang="en-PT"/>
          </a:p>
        </p:txBody>
      </p:sp>
    </p:spTree>
    <p:extLst>
      <p:ext uri="{BB962C8B-B14F-4D97-AF65-F5344CB8AC3E}">
        <p14:creationId xmlns:p14="http://schemas.microsoft.com/office/powerpoint/2010/main" val="3730661481"/>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2_4_Section Big Title Ima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B5DF88E5-BA32-4746-87F7-B2AF8460F0B5}"/>
              </a:ext>
            </a:extLst>
          </p:cNvPr>
          <p:cNvSpPr/>
          <p:nvPr userDrawn="1"/>
        </p:nvSpPr>
        <p:spPr>
          <a:xfrm>
            <a:off x="0" y="496956"/>
            <a:ext cx="24384000" cy="13716000"/>
          </a:xfrm>
          <a:prstGeom prst="rect">
            <a:avLst/>
          </a:prstGeom>
          <a:solidFill>
            <a:schemeClr val="accent4">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sz="7200"/>
          </a:p>
        </p:txBody>
      </p:sp>
      <p:sp>
        <p:nvSpPr>
          <p:cNvPr id="4" name="Title 1">
            <a:extLst>
              <a:ext uri="{FF2B5EF4-FFF2-40B4-BE49-F238E27FC236}">
                <a16:creationId xmlns:a16="http://schemas.microsoft.com/office/drawing/2014/main" id="{17AAB606-6867-894C-9BD5-B6BFB3E820B8}"/>
              </a:ext>
            </a:extLst>
          </p:cNvPr>
          <p:cNvSpPr>
            <a:spLocks noGrp="1"/>
          </p:cNvSpPr>
          <p:nvPr>
            <p:ph type="title" hasCustomPrompt="1"/>
          </p:nvPr>
        </p:nvSpPr>
        <p:spPr>
          <a:xfrm>
            <a:off x="1274494" y="5973555"/>
            <a:ext cx="19535564" cy="2400658"/>
          </a:xfrm>
          <a:prstGeom prst="rect">
            <a:avLst/>
          </a:prstGeom>
        </p:spPr>
        <p:txBody>
          <a:bodyPr lIns="72000" anchor="ctr">
            <a:noAutofit/>
          </a:bodyPr>
          <a:lstStyle>
            <a:lvl1pPr>
              <a:lnSpc>
                <a:spcPct val="100000"/>
              </a:lnSpc>
              <a:defRPr sz="14400" b="1" i="0">
                <a:solidFill>
                  <a:schemeClr val="bg1"/>
                </a:solidFill>
                <a:latin typeface="Equip Extended" panose="02000503030000020004" pitchFamily="2" charset="77"/>
              </a:defRPr>
            </a:lvl1pPr>
          </a:lstStyle>
          <a:p>
            <a:r>
              <a:rPr lang="en-GB"/>
              <a:t>Edit section title</a:t>
            </a:r>
            <a:endParaRPr lang="en-PT"/>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54083" y="759806"/>
            <a:ext cx="1627198" cy="1430156"/>
          </a:xfrm>
          <a:prstGeom prst="rect">
            <a:avLst/>
          </a:prstGeom>
        </p:spPr>
      </p:pic>
      <p:sp>
        <p:nvSpPr>
          <p:cNvPr id="7" name="Text Placeholder 7">
            <a:extLst>
              <a:ext uri="{FF2B5EF4-FFF2-40B4-BE49-F238E27FC236}">
                <a16:creationId xmlns:a16="http://schemas.microsoft.com/office/drawing/2014/main" id="{261C9580-8E18-144F-875F-166D4D85CAFE}"/>
              </a:ext>
            </a:extLst>
          </p:cNvPr>
          <p:cNvSpPr>
            <a:spLocks noGrp="1"/>
          </p:cNvSpPr>
          <p:nvPr>
            <p:ph type="body" sz="quarter" idx="13" hasCustomPrompt="1"/>
          </p:nvPr>
        </p:nvSpPr>
        <p:spPr>
          <a:xfrm>
            <a:off x="1278772" y="8814851"/>
            <a:ext cx="19535564" cy="2772654"/>
          </a:xfrm>
        </p:spPr>
        <p:txBody>
          <a:bodyPr tIns="108000" anchor="t">
            <a:noAutofit/>
          </a:bodyPr>
          <a:lstStyle>
            <a:lvl1pPr marL="0" indent="0">
              <a:lnSpc>
                <a:spcPct val="100000"/>
              </a:lnSpc>
              <a:buNone/>
              <a:defRPr sz="4000" b="0" i="0">
                <a:solidFill>
                  <a:schemeClr val="bg1"/>
                </a:solidFill>
                <a:latin typeface="Equip Extended Thin" panose="02000503030000020004" pitchFamily="2" charset="77"/>
              </a:defRPr>
            </a:lvl1pPr>
          </a:lstStyle>
          <a:p>
            <a:pPr lvl="0"/>
            <a:r>
              <a:rPr lang="en-GB"/>
              <a:t>Feel free to exchange the background photo, but please keep the overlay layer on top. You can exchange the photo by clicking on the Design tab, in Customize, click Format Background. And then click Insert under Picture Source to select your photo.</a:t>
            </a:r>
          </a:p>
        </p:txBody>
      </p:sp>
      <p:sp>
        <p:nvSpPr>
          <p:cNvPr id="2" name="Slide Number Placeholder 1">
            <a:extLst>
              <a:ext uri="{FF2B5EF4-FFF2-40B4-BE49-F238E27FC236}">
                <a16:creationId xmlns:a16="http://schemas.microsoft.com/office/drawing/2014/main" id="{4E8FA134-CEEC-0947-B131-F07EF33CA636}"/>
              </a:ext>
            </a:extLst>
          </p:cNvPr>
          <p:cNvSpPr>
            <a:spLocks noGrp="1"/>
          </p:cNvSpPr>
          <p:nvPr>
            <p:ph type="sldNum" sz="quarter" idx="14"/>
          </p:nvPr>
        </p:nvSpPr>
        <p:spPr>
          <a:xfrm>
            <a:off x="16820602" y="12712701"/>
            <a:ext cx="5486400" cy="730250"/>
          </a:xfrm>
          <a:prstGeom prst="rect">
            <a:avLst/>
          </a:prstGeom>
        </p:spPr>
        <p:txBody>
          <a:bodyPr/>
          <a:lstStyle>
            <a:lvl1pPr>
              <a:defRPr>
                <a:solidFill>
                  <a:schemeClr val="bg1"/>
                </a:solidFill>
              </a:defRPr>
            </a:lvl1pPr>
          </a:lstStyle>
          <a:p>
            <a:fld id="{94EE45FB-11CC-594D-B3F6-AACB8EE154A1}" type="slidenum">
              <a:rPr lang="en-PT" smtClean="0"/>
              <a:pPr/>
              <a:t>‹#›</a:t>
            </a:fld>
            <a:endParaRPr lang="en-PT"/>
          </a:p>
        </p:txBody>
      </p:sp>
    </p:spTree>
    <p:extLst>
      <p:ext uri="{BB962C8B-B14F-4D97-AF65-F5344CB8AC3E}">
        <p14:creationId xmlns:p14="http://schemas.microsoft.com/office/powerpoint/2010/main" val="3865284654"/>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3_1_Section Small Title White">
    <p:bg>
      <p:bgPr>
        <a:solidFill>
          <a:schemeClr val="bg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154083" y="759806"/>
            <a:ext cx="1627198" cy="1430156"/>
          </a:xfrm>
          <a:prstGeom prst="rect">
            <a:avLst/>
          </a:prstGeom>
        </p:spPr>
      </p:pic>
      <p:sp>
        <p:nvSpPr>
          <p:cNvPr id="8" name="Title 1">
            <a:extLst>
              <a:ext uri="{FF2B5EF4-FFF2-40B4-BE49-F238E27FC236}">
                <a16:creationId xmlns:a16="http://schemas.microsoft.com/office/drawing/2014/main" id="{35A180E1-0906-AF4F-AD8C-D37F88FAE72A}"/>
              </a:ext>
            </a:extLst>
          </p:cNvPr>
          <p:cNvSpPr>
            <a:spLocks noGrp="1"/>
          </p:cNvSpPr>
          <p:nvPr>
            <p:ph type="title" hasCustomPrompt="1"/>
          </p:nvPr>
        </p:nvSpPr>
        <p:spPr>
          <a:xfrm>
            <a:off x="1274494" y="5563306"/>
            <a:ext cx="19535564" cy="1846660"/>
          </a:xfrm>
          <a:prstGeom prst="rect">
            <a:avLst/>
          </a:prstGeom>
        </p:spPr>
        <p:txBody>
          <a:bodyPr lIns="72000" anchor="b">
            <a:noAutofit/>
          </a:bodyPr>
          <a:lstStyle>
            <a:lvl1pPr>
              <a:lnSpc>
                <a:spcPct val="100000"/>
              </a:lnSpc>
              <a:defRPr sz="10800" b="1" i="0">
                <a:solidFill>
                  <a:schemeClr val="tx2"/>
                </a:solidFill>
                <a:latin typeface="Equip Extended" panose="02000503030000020004" pitchFamily="2" charset="77"/>
              </a:defRPr>
            </a:lvl1pPr>
          </a:lstStyle>
          <a:p>
            <a:r>
              <a:rPr lang="en-GB"/>
              <a:t>Edit small section title</a:t>
            </a:r>
            <a:endParaRPr lang="en-PT"/>
          </a:p>
        </p:txBody>
      </p:sp>
      <p:sp>
        <p:nvSpPr>
          <p:cNvPr id="12" name="Text Placeholder 7">
            <a:extLst>
              <a:ext uri="{FF2B5EF4-FFF2-40B4-BE49-F238E27FC236}">
                <a16:creationId xmlns:a16="http://schemas.microsoft.com/office/drawing/2014/main" id="{BDF32DB2-7359-CA47-9D2B-FC2E95C76AC4}"/>
              </a:ext>
            </a:extLst>
          </p:cNvPr>
          <p:cNvSpPr>
            <a:spLocks noGrp="1"/>
          </p:cNvSpPr>
          <p:nvPr>
            <p:ph type="body" sz="quarter" idx="12" hasCustomPrompt="1"/>
          </p:nvPr>
        </p:nvSpPr>
        <p:spPr>
          <a:xfrm>
            <a:off x="1278772" y="8095450"/>
            <a:ext cx="19535564" cy="925996"/>
          </a:xfrm>
        </p:spPr>
        <p:txBody>
          <a:bodyPr tIns="108000" anchor="t">
            <a:noAutofit/>
          </a:bodyPr>
          <a:lstStyle>
            <a:lvl1pPr marL="0" indent="0">
              <a:lnSpc>
                <a:spcPct val="100000"/>
              </a:lnSpc>
              <a:buNone/>
              <a:defRPr sz="4000" b="0" i="0">
                <a:solidFill>
                  <a:schemeClr val="tx2"/>
                </a:solidFill>
                <a:latin typeface="Equip Extended Thin" panose="02000503030000020004" pitchFamily="2" charset="77"/>
              </a:defRPr>
            </a:lvl1pPr>
          </a:lstStyle>
          <a:p>
            <a:pPr lvl="0"/>
            <a:r>
              <a:rPr lang="en-GB"/>
              <a:t>Edit description</a:t>
            </a:r>
          </a:p>
        </p:txBody>
      </p:sp>
      <p:sp>
        <p:nvSpPr>
          <p:cNvPr id="2" name="Slide Number Placeholder 1">
            <a:extLst>
              <a:ext uri="{FF2B5EF4-FFF2-40B4-BE49-F238E27FC236}">
                <a16:creationId xmlns:a16="http://schemas.microsoft.com/office/drawing/2014/main" id="{E3412A9E-6CEF-5B43-AB0E-2E854D91862F}"/>
              </a:ext>
            </a:extLst>
          </p:cNvPr>
          <p:cNvSpPr>
            <a:spLocks noGrp="1"/>
          </p:cNvSpPr>
          <p:nvPr>
            <p:ph type="sldNum" sz="quarter" idx="13"/>
          </p:nvPr>
        </p:nvSpPr>
        <p:spPr>
          <a:xfrm>
            <a:off x="16820602" y="12712701"/>
            <a:ext cx="5486400" cy="730250"/>
          </a:xfrm>
          <a:prstGeom prst="rect">
            <a:avLst/>
          </a:prstGeom>
        </p:spPr>
        <p:txBody>
          <a:bodyPr/>
          <a:lstStyle/>
          <a:p>
            <a:fld id="{94EE45FB-11CC-594D-B3F6-AACB8EE154A1}" type="slidenum">
              <a:rPr lang="en-PT" smtClean="0"/>
              <a:pPr/>
              <a:t>‹#›</a:t>
            </a:fld>
            <a:endParaRPr lang="en-PT"/>
          </a:p>
        </p:txBody>
      </p:sp>
    </p:spTree>
    <p:extLst>
      <p:ext uri="{BB962C8B-B14F-4D97-AF65-F5344CB8AC3E}">
        <p14:creationId xmlns:p14="http://schemas.microsoft.com/office/powerpoint/2010/main" val="201527631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3_2_Section Small Title Blue">
    <p:bg>
      <p:bgPr>
        <a:solidFill>
          <a:schemeClr val="accent4"/>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35A180E1-0906-AF4F-AD8C-D37F88FAE72A}"/>
              </a:ext>
            </a:extLst>
          </p:cNvPr>
          <p:cNvSpPr>
            <a:spLocks noGrp="1"/>
          </p:cNvSpPr>
          <p:nvPr>
            <p:ph type="title" hasCustomPrompt="1"/>
          </p:nvPr>
        </p:nvSpPr>
        <p:spPr>
          <a:xfrm>
            <a:off x="1274494" y="5563306"/>
            <a:ext cx="20016000" cy="1846660"/>
          </a:xfrm>
          <a:prstGeom prst="rect">
            <a:avLst/>
          </a:prstGeom>
        </p:spPr>
        <p:txBody>
          <a:bodyPr lIns="72000" anchor="b">
            <a:noAutofit/>
          </a:bodyPr>
          <a:lstStyle>
            <a:lvl1pPr>
              <a:lnSpc>
                <a:spcPct val="100000"/>
              </a:lnSpc>
              <a:defRPr sz="8800" b="1" i="0">
                <a:solidFill>
                  <a:schemeClr val="bg1"/>
                </a:solidFill>
                <a:latin typeface="Equip Extended" panose="02000503030000020004" pitchFamily="2" charset="77"/>
              </a:defRPr>
            </a:lvl1pPr>
          </a:lstStyle>
          <a:p>
            <a:r>
              <a:rPr lang="en-GB"/>
              <a:t>Edit small section title</a:t>
            </a:r>
            <a:endParaRPr lang="en-PT"/>
          </a:p>
        </p:txBody>
      </p:sp>
      <p:sp>
        <p:nvSpPr>
          <p:cNvPr id="12" name="Text Placeholder 7">
            <a:extLst>
              <a:ext uri="{FF2B5EF4-FFF2-40B4-BE49-F238E27FC236}">
                <a16:creationId xmlns:a16="http://schemas.microsoft.com/office/drawing/2014/main" id="{BDF32DB2-7359-CA47-9D2B-FC2E95C76AC4}"/>
              </a:ext>
            </a:extLst>
          </p:cNvPr>
          <p:cNvSpPr>
            <a:spLocks noGrp="1"/>
          </p:cNvSpPr>
          <p:nvPr>
            <p:ph type="body" sz="quarter" idx="12" hasCustomPrompt="1"/>
          </p:nvPr>
        </p:nvSpPr>
        <p:spPr>
          <a:xfrm>
            <a:off x="1278772" y="7468426"/>
            <a:ext cx="20016000" cy="925996"/>
          </a:xfrm>
        </p:spPr>
        <p:txBody>
          <a:bodyPr tIns="108000" anchor="t">
            <a:noAutofit/>
          </a:bodyPr>
          <a:lstStyle>
            <a:lvl1pPr marL="0" indent="0">
              <a:lnSpc>
                <a:spcPct val="100000"/>
              </a:lnSpc>
              <a:buNone/>
              <a:defRPr sz="3600" b="0" i="0">
                <a:solidFill>
                  <a:schemeClr val="bg1"/>
                </a:solidFill>
                <a:latin typeface="Equip Extended Thin" panose="02000503030000020004" pitchFamily="2" charset="77"/>
              </a:defRPr>
            </a:lvl1pPr>
          </a:lstStyle>
          <a:p>
            <a:pPr lvl="0"/>
            <a:r>
              <a:rPr lang="en-GB"/>
              <a:t>Edit description</a:t>
            </a:r>
          </a:p>
        </p:txBody>
      </p:sp>
      <p:sp>
        <p:nvSpPr>
          <p:cNvPr id="2" name="Slide Number Placeholder 1">
            <a:extLst>
              <a:ext uri="{FF2B5EF4-FFF2-40B4-BE49-F238E27FC236}">
                <a16:creationId xmlns:a16="http://schemas.microsoft.com/office/drawing/2014/main" id="{013C6598-9B6C-EB45-BEDF-74D3958D069A}"/>
              </a:ext>
            </a:extLst>
          </p:cNvPr>
          <p:cNvSpPr>
            <a:spLocks noGrp="1"/>
          </p:cNvSpPr>
          <p:nvPr>
            <p:ph type="sldNum" sz="quarter" idx="13"/>
          </p:nvPr>
        </p:nvSpPr>
        <p:spPr>
          <a:xfrm>
            <a:off x="16820602" y="12712701"/>
            <a:ext cx="5486400" cy="730250"/>
          </a:xfrm>
          <a:prstGeom prst="rect">
            <a:avLst/>
          </a:prstGeom>
        </p:spPr>
        <p:txBody>
          <a:bodyPr/>
          <a:lstStyle>
            <a:lvl1pPr>
              <a:defRPr>
                <a:solidFill>
                  <a:schemeClr val="bg1"/>
                </a:solidFill>
              </a:defRPr>
            </a:lvl1pPr>
          </a:lstStyle>
          <a:p>
            <a:fld id="{94EE45FB-11CC-594D-B3F6-AACB8EE154A1}" type="slidenum">
              <a:rPr lang="en-PT" smtClean="0"/>
              <a:pPr/>
              <a:t>‹#›</a:t>
            </a:fld>
            <a:endParaRPr lang="en-PT"/>
          </a:p>
        </p:txBody>
      </p:sp>
      <p:sp>
        <p:nvSpPr>
          <p:cNvPr id="4" name="Text Placeholder 3">
            <a:extLst>
              <a:ext uri="{FF2B5EF4-FFF2-40B4-BE49-F238E27FC236}">
                <a16:creationId xmlns:a16="http://schemas.microsoft.com/office/drawing/2014/main" id="{72ED35D6-80C9-1A43-8074-8B5FA232A1C6}"/>
              </a:ext>
            </a:extLst>
          </p:cNvPr>
          <p:cNvSpPr>
            <a:spLocks noGrp="1"/>
          </p:cNvSpPr>
          <p:nvPr>
            <p:ph type="body" sz="quarter" idx="14" hasCustomPrompt="1"/>
          </p:nvPr>
        </p:nvSpPr>
        <p:spPr>
          <a:xfrm>
            <a:off x="1274495" y="4057659"/>
            <a:ext cx="2597150" cy="1146646"/>
          </a:xfrm>
        </p:spPr>
        <p:txBody>
          <a:bodyPr/>
          <a:lstStyle>
            <a:lvl1pPr marL="0" indent="0">
              <a:buNone/>
              <a:defRPr sz="6400" b="1" i="0">
                <a:solidFill>
                  <a:schemeClr val="accent1"/>
                </a:solidFill>
                <a:latin typeface="Equip" panose="02000503030000020004" pitchFamily="2" charset="77"/>
              </a:defRPr>
            </a:lvl1pPr>
          </a:lstStyle>
          <a:p>
            <a:pPr lvl="0"/>
            <a:r>
              <a:rPr lang="en-GB"/>
              <a:t>#N</a:t>
            </a:r>
            <a:endParaRPr lang="en-US"/>
          </a:p>
        </p:txBody>
      </p:sp>
      <p:pic>
        <p:nvPicPr>
          <p:cNvPr id="7" name="Graphic 6">
            <a:extLst>
              <a:ext uri="{FF2B5EF4-FFF2-40B4-BE49-F238E27FC236}">
                <a16:creationId xmlns:a16="http://schemas.microsoft.com/office/drawing/2014/main" id="{09EC4659-4C6F-314A-A2C7-774654DAE49C}"/>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1607201" y="759806"/>
            <a:ext cx="1627198" cy="1430156"/>
          </a:xfrm>
          <a:prstGeom prst="rect">
            <a:avLst/>
          </a:prstGeom>
        </p:spPr>
      </p:pic>
    </p:spTree>
    <p:extLst>
      <p:ext uri="{BB962C8B-B14F-4D97-AF65-F5344CB8AC3E}">
        <p14:creationId xmlns:p14="http://schemas.microsoft.com/office/powerpoint/2010/main" val="1059184893"/>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3_5_Section Small Title Image">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B5DF88E5-BA32-4746-87F7-B2AF8460F0B5}"/>
              </a:ext>
            </a:extLst>
          </p:cNvPr>
          <p:cNvSpPr/>
          <p:nvPr userDrawn="1"/>
        </p:nvSpPr>
        <p:spPr>
          <a:xfrm>
            <a:off x="0" y="551966"/>
            <a:ext cx="24384000" cy="13716000"/>
          </a:xfrm>
          <a:prstGeom prst="rect">
            <a:avLst/>
          </a:prstGeom>
          <a:solidFill>
            <a:schemeClr val="accent4">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sz="7200"/>
          </a:p>
        </p:txBody>
      </p:sp>
      <p:sp>
        <p:nvSpPr>
          <p:cNvPr id="4" name="Title 1">
            <a:extLst>
              <a:ext uri="{FF2B5EF4-FFF2-40B4-BE49-F238E27FC236}">
                <a16:creationId xmlns:a16="http://schemas.microsoft.com/office/drawing/2014/main" id="{17AAB606-6867-894C-9BD5-B6BFB3E820B8}"/>
              </a:ext>
            </a:extLst>
          </p:cNvPr>
          <p:cNvSpPr>
            <a:spLocks noGrp="1"/>
          </p:cNvSpPr>
          <p:nvPr>
            <p:ph type="title" hasCustomPrompt="1"/>
          </p:nvPr>
        </p:nvSpPr>
        <p:spPr>
          <a:xfrm>
            <a:off x="1274494" y="5655640"/>
            <a:ext cx="19535564" cy="1754326"/>
          </a:xfrm>
          <a:prstGeom prst="rect">
            <a:avLst/>
          </a:prstGeom>
        </p:spPr>
        <p:txBody>
          <a:bodyPr lIns="72000" anchor="b">
            <a:spAutoFit/>
          </a:bodyPr>
          <a:lstStyle>
            <a:lvl1pPr>
              <a:lnSpc>
                <a:spcPct val="100000"/>
              </a:lnSpc>
              <a:defRPr sz="10800" b="1" i="0">
                <a:solidFill>
                  <a:schemeClr val="bg1"/>
                </a:solidFill>
                <a:latin typeface="Equip Extended" panose="02000503030000020004" pitchFamily="2" charset="77"/>
              </a:defRPr>
            </a:lvl1pPr>
          </a:lstStyle>
          <a:p>
            <a:r>
              <a:rPr lang="en-GB"/>
              <a:t>Edit small section title</a:t>
            </a:r>
            <a:endParaRPr lang="en-PT"/>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54083" y="759806"/>
            <a:ext cx="1627198" cy="1430156"/>
          </a:xfrm>
          <a:prstGeom prst="rect">
            <a:avLst/>
          </a:prstGeom>
        </p:spPr>
      </p:pic>
      <p:sp>
        <p:nvSpPr>
          <p:cNvPr id="7" name="Text Placeholder 7">
            <a:extLst>
              <a:ext uri="{FF2B5EF4-FFF2-40B4-BE49-F238E27FC236}">
                <a16:creationId xmlns:a16="http://schemas.microsoft.com/office/drawing/2014/main" id="{56E1278F-22F1-EE44-90D3-B0B9F038A5A5}"/>
              </a:ext>
            </a:extLst>
          </p:cNvPr>
          <p:cNvSpPr>
            <a:spLocks noGrp="1"/>
          </p:cNvSpPr>
          <p:nvPr>
            <p:ph type="body" sz="quarter" idx="12" hasCustomPrompt="1"/>
          </p:nvPr>
        </p:nvSpPr>
        <p:spPr>
          <a:xfrm>
            <a:off x="1278772" y="8095451"/>
            <a:ext cx="19535564" cy="2617434"/>
          </a:xfrm>
        </p:spPr>
        <p:txBody>
          <a:bodyPr tIns="108000" anchor="t">
            <a:spAutoFit/>
          </a:bodyPr>
          <a:lstStyle>
            <a:lvl1pPr marL="0" indent="0">
              <a:lnSpc>
                <a:spcPct val="100000"/>
              </a:lnSpc>
              <a:buNone/>
              <a:defRPr sz="4000" b="0" i="0">
                <a:solidFill>
                  <a:schemeClr val="bg1"/>
                </a:solidFill>
                <a:latin typeface="Equip Extended Thin" panose="02000503030000020004" pitchFamily="2" charset="77"/>
              </a:defRPr>
            </a:lvl1pPr>
          </a:lstStyle>
          <a:p>
            <a:pPr lvl="0"/>
            <a:r>
              <a:rPr lang="en-GB"/>
              <a:t>Feel free to exchange the background photo, but please keep the overlay layer on top. You can exchange the photo by clicking on the Design tab, in Customize, click Format Background. And then click Insert under Picture Source to select your photo.</a:t>
            </a:r>
          </a:p>
        </p:txBody>
      </p:sp>
      <p:sp>
        <p:nvSpPr>
          <p:cNvPr id="2" name="Slide Number Placeholder 1">
            <a:extLst>
              <a:ext uri="{FF2B5EF4-FFF2-40B4-BE49-F238E27FC236}">
                <a16:creationId xmlns:a16="http://schemas.microsoft.com/office/drawing/2014/main" id="{F9979B73-9DB2-7448-848C-E66C39589259}"/>
              </a:ext>
            </a:extLst>
          </p:cNvPr>
          <p:cNvSpPr>
            <a:spLocks noGrp="1"/>
          </p:cNvSpPr>
          <p:nvPr>
            <p:ph type="sldNum" sz="quarter" idx="13"/>
          </p:nvPr>
        </p:nvSpPr>
        <p:spPr>
          <a:xfrm>
            <a:off x="16820602" y="12712701"/>
            <a:ext cx="5486400" cy="730250"/>
          </a:xfrm>
          <a:prstGeom prst="rect">
            <a:avLst/>
          </a:prstGeom>
        </p:spPr>
        <p:txBody>
          <a:bodyPr/>
          <a:lstStyle>
            <a:lvl1pPr>
              <a:defRPr>
                <a:solidFill>
                  <a:schemeClr val="bg1"/>
                </a:solidFill>
              </a:defRPr>
            </a:lvl1pPr>
          </a:lstStyle>
          <a:p>
            <a:fld id="{94EE45FB-11CC-594D-B3F6-AACB8EE154A1}" type="slidenum">
              <a:rPr lang="en-PT" smtClean="0"/>
              <a:pPr/>
              <a:t>‹#›</a:t>
            </a:fld>
            <a:endParaRPr lang="en-PT"/>
          </a:p>
        </p:txBody>
      </p:sp>
    </p:spTree>
    <p:extLst>
      <p:ext uri="{BB962C8B-B14F-4D97-AF65-F5344CB8AC3E}">
        <p14:creationId xmlns:p14="http://schemas.microsoft.com/office/powerpoint/2010/main" val="3284818081"/>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5_1_Plain Text">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1" y="8482520"/>
            <a:ext cx="6371378" cy="523348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1607201" y="759806"/>
            <a:ext cx="1627198" cy="1430156"/>
          </a:xfrm>
          <a:prstGeom prst="rect">
            <a:avLst/>
          </a:prstGeom>
        </p:spPr>
      </p:pic>
      <p:sp>
        <p:nvSpPr>
          <p:cNvPr id="6" name="Content Placeholder 5">
            <a:extLst>
              <a:ext uri="{FF2B5EF4-FFF2-40B4-BE49-F238E27FC236}">
                <a16:creationId xmlns:a16="http://schemas.microsoft.com/office/drawing/2014/main" id="{BB690711-A8AD-C64F-99C3-28967A35020C}"/>
              </a:ext>
            </a:extLst>
          </p:cNvPr>
          <p:cNvSpPr>
            <a:spLocks noGrp="1"/>
          </p:cNvSpPr>
          <p:nvPr>
            <p:ph sz="quarter" idx="11"/>
          </p:nvPr>
        </p:nvSpPr>
        <p:spPr>
          <a:xfrm>
            <a:off x="1252800" y="3204500"/>
            <a:ext cx="21708000" cy="7732300"/>
          </a:xfrm>
        </p:spPr>
        <p:txBody>
          <a:bodyPr>
            <a:noAutofit/>
          </a:bodyPr>
          <a:lstStyle>
            <a:lvl1pPr>
              <a:spcBef>
                <a:spcPts val="0"/>
              </a:spcBef>
              <a:defRPr>
                <a:solidFill>
                  <a:schemeClr val="tx2"/>
                </a:solidFill>
              </a:defRPr>
            </a:lvl1pPr>
            <a:lvl2pPr>
              <a:spcBef>
                <a:spcPts val="0"/>
              </a:spcBef>
              <a:defRPr>
                <a:solidFill>
                  <a:schemeClr val="tx2"/>
                </a:solidFill>
              </a:defRPr>
            </a:lvl2pPr>
            <a:lvl3pPr>
              <a:spcBef>
                <a:spcPts val="0"/>
              </a:spcBef>
              <a:defRPr>
                <a:solidFill>
                  <a:schemeClr val="tx2"/>
                </a:solidFill>
              </a:defRPr>
            </a:lvl3pPr>
            <a:lvl4pPr>
              <a:spcBef>
                <a:spcPts val="0"/>
              </a:spcBef>
              <a:defRPr>
                <a:solidFill>
                  <a:schemeClr val="tx2"/>
                </a:solidFill>
              </a:defRPr>
            </a:lvl4pPr>
            <a:lvl5pPr>
              <a:spcBef>
                <a:spcPts val="0"/>
              </a:spcBef>
              <a:defRPr>
                <a:solidFill>
                  <a:schemeClr val="tx2"/>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T"/>
          </a:p>
        </p:txBody>
      </p:sp>
      <p:sp>
        <p:nvSpPr>
          <p:cNvPr id="26" name="Title 1">
            <a:extLst>
              <a:ext uri="{FF2B5EF4-FFF2-40B4-BE49-F238E27FC236}">
                <a16:creationId xmlns:a16="http://schemas.microsoft.com/office/drawing/2014/main" id="{8D99D971-8D93-A14A-BE3D-ABC9A167F6B8}"/>
              </a:ext>
            </a:extLst>
          </p:cNvPr>
          <p:cNvSpPr>
            <a:spLocks noGrp="1"/>
          </p:cNvSpPr>
          <p:nvPr>
            <p:ph type="title" hasCustomPrompt="1"/>
          </p:nvPr>
        </p:nvSpPr>
        <p:spPr>
          <a:xfrm>
            <a:off x="1252796" y="962251"/>
            <a:ext cx="14400000" cy="976402"/>
          </a:xfrm>
          <a:prstGeom prst="rect">
            <a:avLst/>
          </a:prstGeom>
        </p:spPr>
        <p:txBody>
          <a:bodyPr tIns="72000" anchor="t">
            <a:noAutofit/>
          </a:bodyPr>
          <a:lstStyle>
            <a:lvl1pPr>
              <a:lnSpc>
                <a:spcPct val="100000"/>
              </a:lnSpc>
              <a:spcBef>
                <a:spcPts val="0"/>
              </a:spcBef>
              <a:defRPr sz="4000" b="1" i="0">
                <a:solidFill>
                  <a:schemeClr val="tx2"/>
                </a:solidFill>
                <a:latin typeface="Equip Extended" panose="02000503030000020004" pitchFamily="2" charset="77"/>
              </a:defRPr>
            </a:lvl1pPr>
          </a:lstStyle>
          <a:p>
            <a:r>
              <a:rPr lang="en-GB"/>
              <a:t>Edit title</a:t>
            </a:r>
            <a:endParaRPr lang="en-PT"/>
          </a:p>
        </p:txBody>
      </p:sp>
      <p:sp>
        <p:nvSpPr>
          <p:cNvPr id="27" name="Text Placeholder 7">
            <a:extLst>
              <a:ext uri="{FF2B5EF4-FFF2-40B4-BE49-F238E27FC236}">
                <a16:creationId xmlns:a16="http://schemas.microsoft.com/office/drawing/2014/main" id="{16DBF9F2-91C4-4B4B-844B-3C6295E89D04}"/>
              </a:ext>
            </a:extLst>
          </p:cNvPr>
          <p:cNvSpPr>
            <a:spLocks noGrp="1"/>
          </p:cNvSpPr>
          <p:nvPr>
            <p:ph type="body" sz="quarter" idx="29" hasCustomPrompt="1"/>
          </p:nvPr>
        </p:nvSpPr>
        <p:spPr>
          <a:xfrm>
            <a:off x="1252802" y="1860377"/>
            <a:ext cx="14400000" cy="730182"/>
          </a:xfrm>
          <a:prstGeom prst="rect">
            <a:avLst/>
          </a:prstGeom>
        </p:spPr>
        <p:txBody>
          <a:bodyPr wrap="square" tIns="72000" anchor="t">
            <a:noAutofit/>
          </a:bodyPr>
          <a:lstStyle>
            <a:lvl1pPr marL="0" indent="0">
              <a:lnSpc>
                <a:spcPct val="100000"/>
              </a:lnSpc>
              <a:spcBef>
                <a:spcPts val="0"/>
              </a:spcBef>
              <a:buNone/>
              <a:defRPr sz="2800" b="0" i="0">
                <a:solidFill>
                  <a:schemeClr val="tx2"/>
                </a:solidFill>
                <a:latin typeface="Equip Extended Light" panose="02000503000000020004" pitchFamily="2" charset="77"/>
              </a:defRPr>
            </a:lvl1pPr>
          </a:lstStyle>
          <a:p>
            <a:pPr lvl="0"/>
            <a:r>
              <a:rPr lang="en-GB"/>
              <a:t>Edit subtitle</a:t>
            </a:r>
          </a:p>
        </p:txBody>
      </p:sp>
      <p:sp>
        <p:nvSpPr>
          <p:cNvPr id="2" name="Slide Number Placeholder 1">
            <a:extLst>
              <a:ext uri="{FF2B5EF4-FFF2-40B4-BE49-F238E27FC236}">
                <a16:creationId xmlns:a16="http://schemas.microsoft.com/office/drawing/2014/main" id="{0C1A8F12-9D61-D147-8555-A7847B620685}"/>
              </a:ext>
            </a:extLst>
          </p:cNvPr>
          <p:cNvSpPr>
            <a:spLocks noGrp="1"/>
          </p:cNvSpPr>
          <p:nvPr>
            <p:ph type="sldNum" sz="quarter" idx="30"/>
          </p:nvPr>
        </p:nvSpPr>
        <p:spPr>
          <a:xfrm>
            <a:off x="16820602" y="12712701"/>
            <a:ext cx="5486400" cy="730250"/>
          </a:xfrm>
          <a:prstGeom prst="rect">
            <a:avLst/>
          </a:prstGeom>
        </p:spPr>
        <p:txBody>
          <a:bodyPr/>
          <a:lstStyle/>
          <a:p>
            <a:fld id="{94EE45FB-11CC-594D-B3F6-AACB8EE154A1}" type="slidenum">
              <a:rPr lang="en-PT" smtClean="0"/>
              <a:pPr/>
              <a:t>‹#›</a:t>
            </a:fld>
            <a:endParaRPr lang="en-PT"/>
          </a:p>
        </p:txBody>
      </p:sp>
    </p:spTree>
    <p:extLst>
      <p:ext uri="{BB962C8B-B14F-4D97-AF65-F5344CB8AC3E}">
        <p14:creationId xmlns:p14="http://schemas.microsoft.com/office/powerpoint/2010/main" val="1399003220"/>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5_2_Title and Subtitle">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1" y="8482520"/>
            <a:ext cx="6371378" cy="523348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1607201" y="678526"/>
            <a:ext cx="1627198" cy="1430156"/>
          </a:xfrm>
          <a:prstGeom prst="rect">
            <a:avLst/>
          </a:prstGeom>
        </p:spPr>
      </p:pic>
      <p:sp>
        <p:nvSpPr>
          <p:cNvPr id="26" name="Title 1">
            <a:extLst>
              <a:ext uri="{FF2B5EF4-FFF2-40B4-BE49-F238E27FC236}">
                <a16:creationId xmlns:a16="http://schemas.microsoft.com/office/drawing/2014/main" id="{8D99D971-8D93-A14A-BE3D-ABC9A167F6B8}"/>
              </a:ext>
            </a:extLst>
          </p:cNvPr>
          <p:cNvSpPr>
            <a:spLocks noGrp="1"/>
          </p:cNvSpPr>
          <p:nvPr>
            <p:ph type="title" hasCustomPrompt="1"/>
          </p:nvPr>
        </p:nvSpPr>
        <p:spPr>
          <a:xfrm>
            <a:off x="1252796" y="962251"/>
            <a:ext cx="20160000" cy="976402"/>
          </a:xfrm>
          <a:prstGeom prst="rect">
            <a:avLst/>
          </a:prstGeom>
        </p:spPr>
        <p:txBody>
          <a:bodyPr tIns="72000" anchor="t">
            <a:noAutofit/>
          </a:bodyPr>
          <a:lstStyle>
            <a:lvl1pPr>
              <a:lnSpc>
                <a:spcPct val="100000"/>
              </a:lnSpc>
              <a:spcBef>
                <a:spcPts val="0"/>
              </a:spcBef>
              <a:defRPr sz="4000" b="1" i="0">
                <a:solidFill>
                  <a:schemeClr val="tx2"/>
                </a:solidFill>
                <a:latin typeface="Equip Extended" panose="02000503030000020004" pitchFamily="2" charset="77"/>
              </a:defRPr>
            </a:lvl1pPr>
          </a:lstStyle>
          <a:p>
            <a:r>
              <a:rPr lang="en-GB"/>
              <a:t>Edit title</a:t>
            </a:r>
            <a:endParaRPr lang="en-PT"/>
          </a:p>
        </p:txBody>
      </p:sp>
      <p:sp>
        <p:nvSpPr>
          <p:cNvPr id="27" name="Text Placeholder 7">
            <a:extLst>
              <a:ext uri="{FF2B5EF4-FFF2-40B4-BE49-F238E27FC236}">
                <a16:creationId xmlns:a16="http://schemas.microsoft.com/office/drawing/2014/main" id="{16DBF9F2-91C4-4B4B-844B-3C6295E89D04}"/>
              </a:ext>
            </a:extLst>
          </p:cNvPr>
          <p:cNvSpPr>
            <a:spLocks noGrp="1"/>
          </p:cNvSpPr>
          <p:nvPr>
            <p:ph type="body" sz="quarter" idx="29" hasCustomPrompt="1"/>
          </p:nvPr>
        </p:nvSpPr>
        <p:spPr>
          <a:xfrm>
            <a:off x="1252802" y="1860377"/>
            <a:ext cx="20160000" cy="730182"/>
          </a:xfrm>
          <a:prstGeom prst="rect">
            <a:avLst/>
          </a:prstGeom>
        </p:spPr>
        <p:txBody>
          <a:bodyPr wrap="square" tIns="72000" anchor="t">
            <a:noAutofit/>
          </a:bodyPr>
          <a:lstStyle>
            <a:lvl1pPr marL="0" indent="0">
              <a:lnSpc>
                <a:spcPct val="100000"/>
              </a:lnSpc>
              <a:spcBef>
                <a:spcPts val="0"/>
              </a:spcBef>
              <a:buNone/>
              <a:defRPr sz="2800" b="0" i="0">
                <a:solidFill>
                  <a:schemeClr val="tx2"/>
                </a:solidFill>
                <a:latin typeface="Equip Extended Light" panose="02000503000000020004" pitchFamily="2" charset="77"/>
              </a:defRPr>
            </a:lvl1pPr>
          </a:lstStyle>
          <a:p>
            <a:pPr lvl="0"/>
            <a:r>
              <a:rPr lang="en-GB"/>
              <a:t>Edit subtitle</a:t>
            </a:r>
          </a:p>
        </p:txBody>
      </p:sp>
      <p:sp>
        <p:nvSpPr>
          <p:cNvPr id="2" name="Slide Number Placeholder 1">
            <a:extLst>
              <a:ext uri="{FF2B5EF4-FFF2-40B4-BE49-F238E27FC236}">
                <a16:creationId xmlns:a16="http://schemas.microsoft.com/office/drawing/2014/main" id="{A5545035-22CB-B243-93CE-0C30E525AF77}"/>
              </a:ext>
            </a:extLst>
          </p:cNvPr>
          <p:cNvSpPr>
            <a:spLocks noGrp="1"/>
          </p:cNvSpPr>
          <p:nvPr>
            <p:ph type="sldNum" sz="quarter" idx="30"/>
          </p:nvPr>
        </p:nvSpPr>
        <p:spPr>
          <a:xfrm>
            <a:off x="16820602" y="12712701"/>
            <a:ext cx="5486400" cy="730250"/>
          </a:xfrm>
          <a:prstGeom prst="rect">
            <a:avLst/>
          </a:prstGeom>
        </p:spPr>
        <p:txBody>
          <a:bodyPr/>
          <a:lstStyle/>
          <a:p>
            <a:fld id="{94EE45FB-11CC-594D-B3F6-AACB8EE154A1}" type="slidenum">
              <a:rPr lang="en-PT" smtClean="0"/>
              <a:pPr/>
              <a:t>‹#›</a:t>
            </a:fld>
            <a:endParaRPr lang="en-PT"/>
          </a:p>
        </p:txBody>
      </p:sp>
    </p:spTree>
    <p:extLst>
      <p:ext uri="{BB962C8B-B14F-4D97-AF65-F5344CB8AC3E}">
        <p14:creationId xmlns:p14="http://schemas.microsoft.com/office/powerpoint/2010/main" val="2923183824"/>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5_3_Title">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1" y="8482520"/>
            <a:ext cx="6371378" cy="523348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1607201" y="678526"/>
            <a:ext cx="1627198" cy="1430156"/>
          </a:xfrm>
          <a:prstGeom prst="rect">
            <a:avLst/>
          </a:prstGeom>
        </p:spPr>
      </p:pic>
      <p:sp>
        <p:nvSpPr>
          <p:cNvPr id="26" name="Title 1">
            <a:extLst>
              <a:ext uri="{FF2B5EF4-FFF2-40B4-BE49-F238E27FC236}">
                <a16:creationId xmlns:a16="http://schemas.microsoft.com/office/drawing/2014/main" id="{8D99D971-8D93-A14A-BE3D-ABC9A167F6B8}"/>
              </a:ext>
            </a:extLst>
          </p:cNvPr>
          <p:cNvSpPr>
            <a:spLocks noGrp="1"/>
          </p:cNvSpPr>
          <p:nvPr>
            <p:ph type="title" hasCustomPrompt="1"/>
          </p:nvPr>
        </p:nvSpPr>
        <p:spPr>
          <a:xfrm>
            <a:off x="1252796" y="962251"/>
            <a:ext cx="20160000" cy="976402"/>
          </a:xfrm>
          <a:prstGeom prst="rect">
            <a:avLst/>
          </a:prstGeom>
        </p:spPr>
        <p:txBody>
          <a:bodyPr tIns="72000" anchor="t">
            <a:noAutofit/>
          </a:bodyPr>
          <a:lstStyle>
            <a:lvl1pPr>
              <a:lnSpc>
                <a:spcPct val="100000"/>
              </a:lnSpc>
              <a:defRPr sz="4000" b="1" i="0">
                <a:solidFill>
                  <a:schemeClr val="tx2"/>
                </a:solidFill>
                <a:latin typeface="Equip Extended" panose="02000503030000020004" pitchFamily="2" charset="77"/>
              </a:defRPr>
            </a:lvl1pPr>
          </a:lstStyle>
          <a:p>
            <a:r>
              <a:rPr lang="en-GB"/>
              <a:t>Edit title</a:t>
            </a:r>
            <a:endParaRPr lang="en-PT"/>
          </a:p>
        </p:txBody>
      </p:sp>
      <p:sp>
        <p:nvSpPr>
          <p:cNvPr id="2" name="Slide Number Placeholder 1">
            <a:extLst>
              <a:ext uri="{FF2B5EF4-FFF2-40B4-BE49-F238E27FC236}">
                <a16:creationId xmlns:a16="http://schemas.microsoft.com/office/drawing/2014/main" id="{889DC19D-A5F1-3E49-A225-9B774EC24609}"/>
              </a:ext>
            </a:extLst>
          </p:cNvPr>
          <p:cNvSpPr>
            <a:spLocks noGrp="1"/>
          </p:cNvSpPr>
          <p:nvPr>
            <p:ph type="sldNum" sz="quarter" idx="10"/>
          </p:nvPr>
        </p:nvSpPr>
        <p:spPr>
          <a:xfrm>
            <a:off x="16820602" y="12712701"/>
            <a:ext cx="5486400" cy="730250"/>
          </a:xfrm>
          <a:prstGeom prst="rect">
            <a:avLst/>
          </a:prstGeom>
        </p:spPr>
        <p:txBody>
          <a:bodyPr/>
          <a:lstStyle/>
          <a:p>
            <a:fld id="{94EE45FB-11CC-594D-B3F6-AACB8EE154A1}" type="slidenum">
              <a:rPr lang="en-PT" smtClean="0"/>
              <a:pPr/>
              <a:t>‹#›</a:t>
            </a:fld>
            <a:endParaRPr lang="en-PT"/>
          </a:p>
        </p:txBody>
      </p:sp>
    </p:spTree>
    <p:extLst>
      <p:ext uri="{BB962C8B-B14F-4D97-AF65-F5344CB8AC3E}">
        <p14:creationId xmlns:p14="http://schemas.microsoft.com/office/powerpoint/2010/main" val="2531814413"/>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5_4_Blank">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1" y="8482520"/>
            <a:ext cx="6371378" cy="523348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1607201" y="759806"/>
            <a:ext cx="1627198" cy="1430156"/>
          </a:xfrm>
          <a:prstGeom prst="rect">
            <a:avLst/>
          </a:prstGeom>
        </p:spPr>
      </p:pic>
      <p:sp>
        <p:nvSpPr>
          <p:cNvPr id="2" name="Slide Number Placeholder 1">
            <a:extLst>
              <a:ext uri="{FF2B5EF4-FFF2-40B4-BE49-F238E27FC236}">
                <a16:creationId xmlns:a16="http://schemas.microsoft.com/office/drawing/2014/main" id="{655E214E-5E41-F24B-95DD-7568C99A808C}"/>
              </a:ext>
            </a:extLst>
          </p:cNvPr>
          <p:cNvSpPr>
            <a:spLocks noGrp="1"/>
          </p:cNvSpPr>
          <p:nvPr>
            <p:ph type="sldNum" sz="quarter" idx="10"/>
          </p:nvPr>
        </p:nvSpPr>
        <p:spPr>
          <a:xfrm>
            <a:off x="16820602" y="12712701"/>
            <a:ext cx="5486400" cy="730250"/>
          </a:xfrm>
          <a:prstGeom prst="rect">
            <a:avLst/>
          </a:prstGeom>
        </p:spPr>
        <p:txBody>
          <a:bodyPr/>
          <a:lstStyle/>
          <a:p>
            <a:fld id="{94EE45FB-11CC-594D-B3F6-AACB8EE154A1}" type="slidenum">
              <a:rPr lang="en-PT" smtClean="0"/>
              <a:pPr/>
              <a:t>‹#›</a:t>
            </a:fld>
            <a:endParaRPr lang="en-PT"/>
          </a:p>
        </p:txBody>
      </p:sp>
    </p:spTree>
    <p:extLst>
      <p:ext uri="{BB962C8B-B14F-4D97-AF65-F5344CB8AC3E}">
        <p14:creationId xmlns:p14="http://schemas.microsoft.com/office/powerpoint/2010/main" val="63169419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5_8_Paragraph 3 Columns">
    <p:bg>
      <p:bgPr>
        <a:solidFill>
          <a:schemeClr val="bg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1607201" y="759806"/>
            <a:ext cx="1627198" cy="1430156"/>
          </a:xfrm>
          <a:prstGeom prst="rect">
            <a:avLst/>
          </a:prstGeom>
        </p:spPr>
      </p:pic>
      <p:sp>
        <p:nvSpPr>
          <p:cNvPr id="19" name="Text Placeholder 7">
            <a:extLst>
              <a:ext uri="{FF2B5EF4-FFF2-40B4-BE49-F238E27FC236}">
                <a16:creationId xmlns:a16="http://schemas.microsoft.com/office/drawing/2014/main" id="{FFFBB409-1DFD-1441-8895-D381848D5ABE}"/>
              </a:ext>
            </a:extLst>
          </p:cNvPr>
          <p:cNvSpPr>
            <a:spLocks noGrp="1"/>
          </p:cNvSpPr>
          <p:nvPr>
            <p:ph type="body" sz="quarter" idx="31" hasCustomPrompt="1"/>
          </p:nvPr>
        </p:nvSpPr>
        <p:spPr>
          <a:xfrm>
            <a:off x="1244430" y="4001301"/>
            <a:ext cx="21733020" cy="5777718"/>
          </a:xfrm>
          <a:prstGeom prst="rect">
            <a:avLst/>
          </a:prstGeom>
        </p:spPr>
        <p:txBody>
          <a:bodyPr wrap="square" tIns="72000" numCol="1" spcCol="720000" anchor="t">
            <a:noAutofit/>
          </a:bodyPr>
          <a:lstStyle>
            <a:lvl1pPr marL="0" indent="0">
              <a:lnSpc>
                <a:spcPct val="100000"/>
              </a:lnSpc>
              <a:spcBef>
                <a:spcPts val="0"/>
              </a:spcBef>
              <a:buFont typeface="+mj-lt"/>
              <a:buNone/>
              <a:defRPr sz="2400" b="0" i="0">
                <a:solidFill>
                  <a:schemeClr val="tx2"/>
                </a:solidFill>
                <a:latin typeface="Equip Light" panose="02000503000000020004" pitchFamily="2" charset="77"/>
              </a:defRPr>
            </a:lvl1pPr>
          </a:lstStyle>
          <a:p>
            <a:pPr lvl="0"/>
            <a:r>
              <a:rPr lang="en-GB"/>
              <a:t>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a:t>
            </a:r>
            <a:r>
              <a:rPr lang="en-GB" err="1"/>
              <a:t>ut</a:t>
            </a:r>
            <a:r>
              <a:rPr lang="en-GB"/>
              <a:t> </a:t>
            </a:r>
            <a:r>
              <a:rPr lang="en-GB" err="1"/>
              <a:t>labore</a:t>
            </a:r>
            <a:r>
              <a:rPr lang="en-GB"/>
              <a:t> et dolore magna </a:t>
            </a:r>
            <a:r>
              <a:rPr lang="en-GB" err="1"/>
              <a:t>aliqua</a:t>
            </a:r>
            <a:r>
              <a:rPr lang="en-GB"/>
              <a:t>. </a:t>
            </a:r>
            <a:r>
              <a:rPr lang="en-GB" err="1"/>
              <a:t>Risus</a:t>
            </a:r>
            <a:r>
              <a:rPr lang="en-GB"/>
              <a:t> </a:t>
            </a:r>
            <a:r>
              <a:rPr lang="en-GB" err="1"/>
              <a:t>feugiat</a:t>
            </a:r>
            <a:r>
              <a:rPr lang="en-GB"/>
              <a:t> in ante </a:t>
            </a:r>
            <a:r>
              <a:rPr lang="en-GB" err="1"/>
              <a:t>metus</a:t>
            </a:r>
            <a:r>
              <a:rPr lang="en-GB"/>
              <a:t> dictum. </a:t>
            </a:r>
            <a:r>
              <a:rPr lang="en-GB" err="1"/>
              <a:t>Tincidunt</a:t>
            </a:r>
            <a:r>
              <a:rPr lang="en-GB"/>
              <a:t> </a:t>
            </a:r>
            <a:r>
              <a:rPr lang="en-GB" err="1"/>
              <a:t>praesent</a:t>
            </a:r>
            <a:r>
              <a:rPr lang="en-GB"/>
              <a:t> semper </a:t>
            </a:r>
            <a:r>
              <a:rPr lang="en-GB" err="1"/>
              <a:t>feugiat</a:t>
            </a:r>
            <a:r>
              <a:rPr lang="en-GB"/>
              <a:t> </a:t>
            </a:r>
            <a:r>
              <a:rPr lang="en-GB" err="1"/>
              <a:t>nibh</a:t>
            </a:r>
            <a:r>
              <a:rPr lang="en-GB"/>
              <a:t>  </a:t>
            </a:r>
            <a:r>
              <a:rPr lang="en-GB" err="1"/>
              <a:t>sed</a:t>
            </a:r>
            <a:r>
              <a:rPr lang="en-GB"/>
              <a:t> pulvinar. Proin libero </a:t>
            </a:r>
            <a:r>
              <a:rPr lang="en-GB" err="1"/>
              <a:t>nunc</a:t>
            </a:r>
            <a:r>
              <a:rPr lang="en-GB"/>
              <a:t> </a:t>
            </a:r>
            <a:r>
              <a:rPr lang="en-GB" err="1"/>
              <a:t>consequat</a:t>
            </a:r>
            <a:r>
              <a:rPr lang="en-GB"/>
              <a:t> </a:t>
            </a:r>
            <a:r>
              <a:rPr lang="en-GB" err="1"/>
              <a:t>interdum</a:t>
            </a:r>
            <a:r>
              <a:rPr lang="en-GB"/>
              <a:t> </a:t>
            </a:r>
            <a:r>
              <a:rPr lang="en-GB" err="1"/>
              <a:t>varius</a:t>
            </a:r>
            <a:r>
              <a:rPr lang="en-GB"/>
              <a:t> sit </a:t>
            </a:r>
            <a:r>
              <a:rPr lang="en-GB" err="1"/>
              <a:t>amet</a:t>
            </a:r>
            <a:r>
              <a:rPr lang="en-GB"/>
              <a:t>. </a:t>
            </a:r>
            <a:r>
              <a:rPr lang="en-GB" err="1"/>
              <a:t>Sagittis</a:t>
            </a:r>
            <a:r>
              <a:rPr lang="en-GB"/>
              <a:t> id </a:t>
            </a:r>
            <a:r>
              <a:rPr lang="en-GB" err="1"/>
              <a:t>consectetur</a:t>
            </a:r>
            <a:r>
              <a:rPr lang="en-GB"/>
              <a:t> </a:t>
            </a:r>
            <a:r>
              <a:rPr lang="en-GB" err="1"/>
              <a:t>purus</a:t>
            </a:r>
            <a:r>
              <a:rPr lang="en-GB"/>
              <a:t> </a:t>
            </a:r>
            <a:r>
              <a:rPr lang="en-GB" err="1"/>
              <a:t>ut.</a:t>
            </a:r>
            <a:r>
              <a:rPr lang="en-GB"/>
              <a:t> </a:t>
            </a:r>
            <a:r>
              <a:rPr lang="en-GB" err="1"/>
              <a:t>Aliquam</a:t>
            </a:r>
            <a:r>
              <a:rPr lang="en-GB"/>
              <a:t> </a:t>
            </a:r>
            <a:r>
              <a:rPr lang="en-GB" err="1"/>
              <a:t>faucibus</a:t>
            </a:r>
            <a:r>
              <a:rPr lang="en-GB"/>
              <a:t> </a:t>
            </a:r>
            <a:r>
              <a:rPr lang="en-GB" err="1"/>
              <a:t>purus</a:t>
            </a:r>
            <a:r>
              <a:rPr lang="en-GB"/>
              <a:t> in </a:t>
            </a:r>
            <a:r>
              <a:rPr lang="en-GB" err="1"/>
              <a:t>massa</a:t>
            </a:r>
            <a:r>
              <a:rPr lang="en-GB"/>
              <a:t> </a:t>
            </a:r>
            <a:r>
              <a:rPr lang="en-GB" err="1"/>
              <a:t>tempor</a:t>
            </a:r>
            <a:r>
              <a:rPr lang="en-GB"/>
              <a:t> </a:t>
            </a:r>
            <a:r>
              <a:rPr lang="en-GB" err="1"/>
              <a:t>nec</a:t>
            </a:r>
            <a:r>
              <a:rPr lang="en-GB"/>
              <a:t> feu </a:t>
            </a:r>
            <a:r>
              <a:rPr lang="en-GB" err="1"/>
              <a:t>giat</a:t>
            </a:r>
            <a:r>
              <a:rPr lang="en-GB"/>
              <a:t> </a:t>
            </a:r>
            <a:r>
              <a:rPr lang="en-GB" err="1"/>
              <a:t>nisl</a:t>
            </a:r>
            <a:r>
              <a:rPr lang="en-GB"/>
              <a:t> </a:t>
            </a:r>
            <a:r>
              <a:rPr lang="en-GB" err="1"/>
              <a:t>pretium</a:t>
            </a:r>
            <a:r>
              <a:rPr lang="en-GB"/>
              <a:t>. </a:t>
            </a:r>
            <a:r>
              <a:rPr lang="en-GB" err="1"/>
              <a:t>Tempor</a:t>
            </a:r>
            <a:r>
              <a:rPr lang="en-GB"/>
              <a:t> </a:t>
            </a:r>
            <a:r>
              <a:rPr lang="en-GB" err="1"/>
              <a:t>commodo</a:t>
            </a:r>
            <a:r>
              <a:rPr lang="en-GB"/>
              <a:t> </a:t>
            </a:r>
            <a:r>
              <a:rPr lang="en-GB" err="1"/>
              <a:t>ullam</a:t>
            </a:r>
            <a:r>
              <a:rPr lang="en-GB"/>
              <a:t> </a:t>
            </a:r>
            <a:r>
              <a:rPr lang="en-GB" err="1"/>
              <a:t>corper</a:t>
            </a:r>
            <a:r>
              <a:rPr lang="en-GB"/>
              <a:t> a </a:t>
            </a:r>
            <a:r>
              <a:rPr lang="en-GB" err="1"/>
              <a:t>lacus</a:t>
            </a:r>
            <a:r>
              <a:rPr lang="en-GB"/>
              <a:t> vestibulum. Semper </a:t>
            </a:r>
            <a:r>
              <a:rPr lang="en-GB" err="1"/>
              <a:t>risus</a:t>
            </a:r>
            <a:r>
              <a:rPr lang="en-GB"/>
              <a:t> in </a:t>
            </a:r>
            <a:r>
              <a:rPr lang="en-GB" err="1"/>
              <a:t>hendrerit</a:t>
            </a:r>
            <a:r>
              <a:rPr lang="en-GB"/>
              <a:t> gravida </a:t>
            </a:r>
            <a:r>
              <a:rPr lang="en-GB" err="1"/>
              <a:t>rutrum</a:t>
            </a:r>
            <a:r>
              <a:rPr lang="en-GB"/>
              <a:t>. </a:t>
            </a:r>
            <a:r>
              <a:rPr lang="en-GB" err="1"/>
              <a:t>Imperdiet</a:t>
            </a:r>
            <a:r>
              <a:rPr lang="en-GB"/>
              <a:t> </a:t>
            </a:r>
            <a:r>
              <a:rPr lang="en-GB" err="1"/>
              <a:t>massa</a:t>
            </a:r>
            <a:r>
              <a:rPr lang="en-GB"/>
              <a:t> </a:t>
            </a:r>
            <a:r>
              <a:rPr lang="en-GB" err="1"/>
              <a:t>tincidunt</a:t>
            </a:r>
            <a:r>
              <a:rPr lang="en-GB"/>
              <a:t> </a:t>
            </a:r>
            <a:r>
              <a:rPr lang="en-GB" err="1"/>
              <a:t>nunc</a:t>
            </a:r>
            <a:r>
              <a:rPr lang="en-GB"/>
              <a:t> pulvinar </a:t>
            </a:r>
            <a:r>
              <a:rPr lang="en-GB" err="1"/>
              <a:t>sapien</a:t>
            </a:r>
            <a:r>
              <a:rPr lang="en-GB"/>
              <a:t> et ligula </a:t>
            </a:r>
            <a:r>
              <a:rPr lang="en-GB" err="1"/>
              <a:t>ullamcorper</a:t>
            </a:r>
            <a:r>
              <a:rPr lang="en-GB"/>
              <a:t> </a:t>
            </a:r>
            <a:r>
              <a:rPr lang="en-GB" err="1"/>
              <a:t>malesuada</a:t>
            </a:r>
            <a:r>
              <a:rPr lang="en-GB"/>
              <a:t>. Ac </a:t>
            </a:r>
            <a:r>
              <a:rPr lang="en-GB" err="1"/>
              <a:t>felis</a:t>
            </a:r>
            <a:r>
              <a:rPr lang="en-GB"/>
              <a:t> </a:t>
            </a:r>
            <a:r>
              <a:rPr lang="en-GB" err="1"/>
              <a:t>donec</a:t>
            </a:r>
            <a:r>
              <a:rPr lang="en-GB"/>
              <a:t> et </a:t>
            </a:r>
            <a:r>
              <a:rPr lang="en-GB" err="1"/>
              <a:t>odio</a:t>
            </a:r>
            <a:r>
              <a:rPr lang="en-GB"/>
              <a:t> </a:t>
            </a:r>
            <a:r>
              <a:rPr lang="en-GB" err="1"/>
              <a:t>pellentesque</a:t>
            </a:r>
            <a:r>
              <a:rPr lang="en-GB"/>
              <a:t> diam. In vitae </a:t>
            </a:r>
            <a:r>
              <a:rPr lang="en-GB" err="1"/>
              <a:t>turpis</a:t>
            </a:r>
            <a:r>
              <a:rPr lang="en-GB"/>
              <a:t> </a:t>
            </a:r>
            <a:r>
              <a:rPr lang="en-GB" err="1"/>
              <a:t>massa</a:t>
            </a:r>
            <a:r>
              <a:rPr lang="en-GB"/>
              <a:t> </a:t>
            </a:r>
            <a:r>
              <a:rPr lang="en-GB" err="1"/>
              <a:t>sed</a:t>
            </a:r>
            <a:r>
              <a:rPr lang="en-GB"/>
              <a:t> </a:t>
            </a:r>
            <a:r>
              <a:rPr lang="en-GB" err="1"/>
              <a:t>elementum</a:t>
            </a:r>
            <a:r>
              <a:rPr lang="en-GB"/>
              <a:t>. </a:t>
            </a:r>
            <a:r>
              <a:rPr lang="en-GB" err="1"/>
              <a:t>Imperdiet</a:t>
            </a:r>
            <a:r>
              <a:rPr lang="en-GB"/>
              <a:t> </a:t>
            </a:r>
            <a:r>
              <a:rPr lang="en-GB" err="1"/>
              <a:t>massa</a:t>
            </a:r>
            <a:r>
              <a:rPr lang="en-GB"/>
              <a:t> </a:t>
            </a:r>
            <a:r>
              <a:rPr lang="en-GB" err="1"/>
              <a:t>tincidunt</a:t>
            </a:r>
            <a:r>
              <a:rPr lang="en-GB"/>
              <a:t> </a:t>
            </a:r>
            <a:r>
              <a:rPr lang="en-GB" err="1"/>
              <a:t>nunc</a:t>
            </a:r>
            <a:r>
              <a:rPr lang="en-GB"/>
              <a:t> pulvinar </a:t>
            </a:r>
            <a:r>
              <a:rPr lang="en-GB" err="1"/>
              <a:t>sapien</a:t>
            </a:r>
            <a:r>
              <a:rPr lang="en-GB"/>
              <a:t> et ligula. Et </a:t>
            </a:r>
            <a:r>
              <a:rPr lang="en-GB" err="1"/>
              <a:t>tortor</a:t>
            </a:r>
            <a:r>
              <a:rPr lang="en-GB"/>
              <a:t> at </a:t>
            </a:r>
            <a:r>
              <a:rPr lang="en-GB" err="1"/>
              <a:t>risus</a:t>
            </a:r>
            <a:r>
              <a:rPr lang="en-GB"/>
              <a:t> </a:t>
            </a:r>
            <a:r>
              <a:rPr lang="en-GB" err="1"/>
              <a:t>viverra</a:t>
            </a:r>
            <a:r>
              <a:rPr lang="en-GB"/>
              <a:t> </a:t>
            </a:r>
            <a:r>
              <a:rPr lang="en-GB" err="1"/>
              <a:t>adipiscing</a:t>
            </a:r>
            <a:r>
              <a:rPr lang="en-GB"/>
              <a:t> at in. Cursus </a:t>
            </a:r>
            <a:r>
              <a:rPr lang="en-GB" err="1"/>
              <a:t>risus</a:t>
            </a:r>
            <a:r>
              <a:rPr lang="en-GB"/>
              <a:t> at </a:t>
            </a:r>
            <a:r>
              <a:rPr lang="en-GB" err="1"/>
              <a:t>ultrices</a:t>
            </a:r>
            <a:r>
              <a:rPr lang="en-GB"/>
              <a:t> mi tempus </a:t>
            </a:r>
            <a:r>
              <a:rPr lang="en-GB" err="1"/>
              <a:t>imperdiet</a:t>
            </a:r>
            <a:r>
              <a:rPr lang="en-GB"/>
              <a:t> </a:t>
            </a:r>
            <a:r>
              <a:rPr lang="en-GB" err="1"/>
              <a:t>nulla</a:t>
            </a:r>
            <a:r>
              <a:rPr lang="en-GB"/>
              <a:t> </a:t>
            </a:r>
            <a:r>
              <a:rPr lang="en-GB" err="1"/>
              <a:t>malesuada</a:t>
            </a:r>
            <a:r>
              <a:rPr lang="en-GB"/>
              <a:t>. At </a:t>
            </a:r>
            <a:r>
              <a:rPr lang="en-GB" err="1"/>
              <a:t>ultrices</a:t>
            </a:r>
            <a:r>
              <a:rPr lang="en-GB"/>
              <a:t> mi tempus </a:t>
            </a:r>
            <a:r>
              <a:rPr lang="en-GB" err="1"/>
              <a:t>imperdiet</a:t>
            </a:r>
            <a:r>
              <a:rPr lang="en-GB"/>
              <a:t> </a:t>
            </a:r>
            <a:r>
              <a:rPr lang="en-GB" err="1"/>
              <a:t>nulla</a:t>
            </a:r>
            <a:r>
              <a:rPr lang="en-GB"/>
              <a:t> </a:t>
            </a:r>
            <a:r>
              <a:rPr lang="en-GB" err="1"/>
              <a:t>malesuada</a:t>
            </a:r>
            <a:r>
              <a:rPr lang="en-GB"/>
              <a:t> </a:t>
            </a:r>
            <a:r>
              <a:rPr lang="en-GB" err="1"/>
              <a:t>pellentesque</a:t>
            </a:r>
            <a:r>
              <a:rPr lang="en-GB"/>
              <a:t> </a:t>
            </a:r>
            <a:r>
              <a:rPr lang="en-GB" err="1"/>
              <a:t>elit</a:t>
            </a:r>
            <a:r>
              <a:rPr lang="en-GB"/>
              <a:t>. Nunc </a:t>
            </a:r>
            <a:r>
              <a:rPr lang="en-GB" err="1"/>
              <a:t>vel</a:t>
            </a:r>
            <a:r>
              <a:rPr lang="en-GB"/>
              <a:t> </a:t>
            </a:r>
            <a:r>
              <a:rPr lang="en-GB" err="1"/>
              <a:t>risus</a:t>
            </a:r>
            <a:r>
              <a:rPr lang="en-GB"/>
              <a:t> </a:t>
            </a:r>
            <a:r>
              <a:rPr lang="en-GB" err="1"/>
              <a:t>commodo</a:t>
            </a:r>
            <a:r>
              <a:rPr lang="en-GB"/>
              <a:t> </a:t>
            </a:r>
            <a:r>
              <a:rPr lang="en-GB" err="1"/>
              <a:t>viverra</a:t>
            </a:r>
            <a:r>
              <a:rPr lang="en-GB"/>
              <a:t> </a:t>
            </a:r>
            <a:r>
              <a:rPr lang="en-GB" err="1"/>
              <a:t>maecenas</a:t>
            </a:r>
            <a:r>
              <a:rPr lang="en-GB"/>
              <a:t>.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duis</a:t>
            </a:r>
            <a:r>
              <a:rPr lang="en-GB"/>
              <a:t>. 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a:t>
            </a:r>
            <a:r>
              <a:rPr lang="en-GB" err="1"/>
              <a:t>ut</a:t>
            </a:r>
            <a:r>
              <a:rPr lang="en-GB"/>
              <a:t> </a:t>
            </a:r>
            <a:r>
              <a:rPr lang="en-GB" err="1"/>
              <a:t>labore</a:t>
            </a:r>
            <a:r>
              <a:rPr lang="en-GB"/>
              <a:t> et dolore magna </a:t>
            </a:r>
            <a:r>
              <a:rPr lang="en-GB" err="1"/>
              <a:t>aliqua</a:t>
            </a:r>
            <a:r>
              <a:rPr lang="en-GB"/>
              <a:t>. </a:t>
            </a:r>
            <a:r>
              <a:rPr lang="en-GB" err="1"/>
              <a:t>Risus</a:t>
            </a:r>
            <a:r>
              <a:rPr lang="en-GB"/>
              <a:t> </a:t>
            </a:r>
            <a:r>
              <a:rPr lang="en-GB" err="1"/>
              <a:t>feugiat</a:t>
            </a:r>
            <a:r>
              <a:rPr lang="en-GB"/>
              <a:t> in ante </a:t>
            </a:r>
            <a:r>
              <a:rPr lang="en-GB" err="1"/>
              <a:t>metus</a:t>
            </a:r>
            <a:r>
              <a:rPr lang="en-GB"/>
              <a:t> dictum. </a:t>
            </a:r>
            <a:r>
              <a:rPr lang="en-GB" err="1"/>
              <a:t>Tincidunt</a:t>
            </a:r>
            <a:r>
              <a:rPr lang="en-GB"/>
              <a:t> </a:t>
            </a:r>
            <a:r>
              <a:rPr lang="en-GB" err="1"/>
              <a:t>praesent</a:t>
            </a:r>
            <a:r>
              <a:rPr lang="en-GB"/>
              <a:t> semper </a:t>
            </a:r>
            <a:r>
              <a:rPr lang="en-GB" err="1"/>
              <a:t>feugiat</a:t>
            </a:r>
            <a:r>
              <a:rPr lang="en-GB"/>
              <a:t> </a:t>
            </a:r>
            <a:r>
              <a:rPr lang="en-GB" err="1"/>
              <a:t>nibh</a:t>
            </a:r>
            <a:r>
              <a:rPr lang="en-GB"/>
              <a:t>  </a:t>
            </a:r>
            <a:r>
              <a:rPr lang="en-GB" err="1"/>
              <a:t>sed</a:t>
            </a:r>
            <a:r>
              <a:rPr lang="en-GB"/>
              <a:t> pulvinar. Proin libero </a:t>
            </a:r>
            <a:r>
              <a:rPr lang="en-GB" err="1"/>
              <a:t>nunc</a:t>
            </a:r>
            <a:r>
              <a:rPr lang="en-GB"/>
              <a:t> </a:t>
            </a:r>
            <a:r>
              <a:rPr lang="en-GB" err="1"/>
              <a:t>consequat</a:t>
            </a:r>
            <a:r>
              <a:rPr lang="en-GB"/>
              <a:t> </a:t>
            </a:r>
            <a:r>
              <a:rPr lang="en-GB" err="1"/>
              <a:t>interdum</a:t>
            </a:r>
            <a:r>
              <a:rPr lang="en-GB"/>
              <a:t> </a:t>
            </a:r>
            <a:r>
              <a:rPr lang="en-GB" err="1"/>
              <a:t>varius</a:t>
            </a:r>
            <a:r>
              <a:rPr lang="en-GB"/>
              <a:t> sit </a:t>
            </a:r>
            <a:r>
              <a:rPr lang="en-GB" err="1"/>
              <a:t>amet</a:t>
            </a:r>
            <a:r>
              <a:rPr lang="en-GB"/>
              <a:t>. </a:t>
            </a:r>
            <a:r>
              <a:rPr lang="en-GB" err="1"/>
              <a:t>Sagittis</a:t>
            </a:r>
            <a:r>
              <a:rPr lang="en-GB"/>
              <a:t> id </a:t>
            </a:r>
            <a:r>
              <a:rPr lang="en-GB" err="1"/>
              <a:t>consectetur</a:t>
            </a:r>
            <a:r>
              <a:rPr lang="en-GB"/>
              <a:t> </a:t>
            </a:r>
            <a:r>
              <a:rPr lang="en-GB" err="1"/>
              <a:t>purus</a:t>
            </a:r>
            <a:r>
              <a:rPr lang="en-GB"/>
              <a:t> </a:t>
            </a:r>
            <a:r>
              <a:rPr lang="en-GB" err="1"/>
              <a:t>ut.</a:t>
            </a:r>
            <a:r>
              <a:rPr lang="en-GB"/>
              <a:t> </a:t>
            </a:r>
            <a:r>
              <a:rPr lang="en-GB" err="1"/>
              <a:t>Aliquam</a:t>
            </a:r>
            <a:r>
              <a:rPr lang="en-GB"/>
              <a:t> </a:t>
            </a:r>
            <a:r>
              <a:rPr lang="en-GB" err="1"/>
              <a:t>faucibus</a:t>
            </a:r>
            <a:r>
              <a:rPr lang="en-GB"/>
              <a:t> </a:t>
            </a:r>
            <a:r>
              <a:rPr lang="en-GB" err="1"/>
              <a:t>purus</a:t>
            </a:r>
            <a:r>
              <a:rPr lang="en-GB"/>
              <a:t> in </a:t>
            </a:r>
            <a:r>
              <a:rPr lang="en-GB" err="1"/>
              <a:t>massa</a:t>
            </a:r>
            <a:r>
              <a:rPr lang="en-GB"/>
              <a:t> </a:t>
            </a:r>
            <a:r>
              <a:rPr lang="en-GB" err="1"/>
              <a:t>tempor</a:t>
            </a:r>
            <a:r>
              <a:rPr lang="en-GB"/>
              <a:t> </a:t>
            </a:r>
            <a:r>
              <a:rPr lang="en-GB" err="1"/>
              <a:t>nec</a:t>
            </a:r>
            <a:r>
              <a:rPr lang="en-GB"/>
              <a:t> feu </a:t>
            </a:r>
            <a:r>
              <a:rPr lang="en-GB" err="1"/>
              <a:t>giat</a:t>
            </a:r>
            <a:r>
              <a:rPr lang="en-GB"/>
              <a:t> </a:t>
            </a:r>
            <a:r>
              <a:rPr lang="en-GB" err="1"/>
              <a:t>nisl</a:t>
            </a:r>
            <a:r>
              <a:rPr lang="en-GB"/>
              <a:t> </a:t>
            </a:r>
            <a:r>
              <a:rPr lang="en-GB" err="1"/>
              <a:t>pretium</a:t>
            </a:r>
            <a:r>
              <a:rPr lang="en-GB"/>
              <a:t>. </a:t>
            </a:r>
            <a:r>
              <a:rPr lang="en-GB" err="1"/>
              <a:t>Tempor</a:t>
            </a:r>
            <a:r>
              <a:rPr lang="en-GB"/>
              <a:t> </a:t>
            </a:r>
            <a:r>
              <a:rPr lang="en-GB" err="1"/>
              <a:t>commodo</a:t>
            </a:r>
            <a:r>
              <a:rPr lang="en-GB"/>
              <a:t> </a:t>
            </a:r>
            <a:r>
              <a:rPr lang="en-GB" err="1"/>
              <a:t>ullam</a:t>
            </a:r>
            <a:r>
              <a:rPr lang="en-GB"/>
              <a:t> </a:t>
            </a:r>
            <a:r>
              <a:rPr lang="en-GB" err="1"/>
              <a:t>corper</a:t>
            </a:r>
            <a:r>
              <a:rPr lang="en-GB"/>
              <a:t> a </a:t>
            </a:r>
            <a:r>
              <a:rPr lang="en-GB" err="1"/>
              <a:t>lacus</a:t>
            </a:r>
            <a:r>
              <a:rPr lang="en-GB"/>
              <a:t> vestibulum. Semper </a:t>
            </a:r>
            <a:r>
              <a:rPr lang="en-GB" err="1"/>
              <a:t>risus</a:t>
            </a:r>
            <a:r>
              <a:rPr lang="en-GB"/>
              <a:t> in </a:t>
            </a:r>
            <a:r>
              <a:rPr lang="en-GB" err="1"/>
              <a:t>hendrerit</a:t>
            </a:r>
            <a:r>
              <a:rPr lang="en-GB"/>
              <a:t> gravida </a:t>
            </a:r>
            <a:r>
              <a:rPr lang="en-GB" err="1"/>
              <a:t>rutrum</a:t>
            </a:r>
            <a:r>
              <a:rPr lang="en-GB"/>
              <a:t>. </a:t>
            </a:r>
            <a:r>
              <a:rPr lang="en-GB" err="1"/>
              <a:t>Imperdiet</a:t>
            </a:r>
            <a:r>
              <a:rPr lang="en-GB"/>
              <a:t> </a:t>
            </a:r>
            <a:r>
              <a:rPr lang="en-GB" err="1"/>
              <a:t>massa</a:t>
            </a:r>
            <a:r>
              <a:rPr lang="en-GB"/>
              <a:t> </a:t>
            </a:r>
            <a:r>
              <a:rPr lang="en-GB" err="1"/>
              <a:t>tincidunt</a:t>
            </a:r>
            <a:r>
              <a:rPr lang="en-GB"/>
              <a:t> </a:t>
            </a:r>
            <a:r>
              <a:rPr lang="en-GB" err="1"/>
              <a:t>nunc</a:t>
            </a:r>
            <a:r>
              <a:rPr lang="en-GB"/>
              <a:t> pulvinar </a:t>
            </a:r>
            <a:r>
              <a:rPr lang="en-GB" err="1"/>
              <a:t>sapien</a:t>
            </a:r>
            <a:r>
              <a:rPr lang="en-GB"/>
              <a:t> et ligula </a:t>
            </a:r>
            <a:r>
              <a:rPr lang="en-GB" err="1"/>
              <a:t>ullamcorper</a:t>
            </a:r>
            <a:r>
              <a:rPr lang="en-GB"/>
              <a:t> </a:t>
            </a:r>
            <a:r>
              <a:rPr lang="en-GB" err="1"/>
              <a:t>malesuada</a:t>
            </a:r>
            <a:r>
              <a:rPr lang="en-GB"/>
              <a:t>. Ac </a:t>
            </a:r>
            <a:r>
              <a:rPr lang="en-GB" err="1"/>
              <a:t>felis</a:t>
            </a:r>
            <a:r>
              <a:rPr lang="en-GB"/>
              <a:t> </a:t>
            </a:r>
            <a:r>
              <a:rPr lang="en-GB" err="1"/>
              <a:t>donec</a:t>
            </a:r>
            <a:r>
              <a:rPr lang="en-GB"/>
              <a:t> et </a:t>
            </a:r>
            <a:r>
              <a:rPr lang="en-GB" err="1"/>
              <a:t>odio</a:t>
            </a:r>
            <a:r>
              <a:rPr lang="en-GB"/>
              <a:t> </a:t>
            </a:r>
            <a:r>
              <a:rPr lang="en-GB" err="1"/>
              <a:t>pellentesque</a:t>
            </a:r>
            <a:r>
              <a:rPr lang="en-GB"/>
              <a:t> diam. In vitae </a:t>
            </a:r>
            <a:r>
              <a:rPr lang="en-GB" err="1"/>
              <a:t>turpis</a:t>
            </a:r>
            <a:r>
              <a:rPr lang="en-GB"/>
              <a:t> </a:t>
            </a:r>
            <a:r>
              <a:rPr lang="en-GB" err="1"/>
              <a:t>massa</a:t>
            </a:r>
            <a:r>
              <a:rPr lang="en-GB"/>
              <a:t> </a:t>
            </a:r>
            <a:r>
              <a:rPr lang="en-GB" err="1"/>
              <a:t>sed</a:t>
            </a:r>
            <a:r>
              <a:rPr lang="en-GB"/>
              <a:t> </a:t>
            </a:r>
            <a:r>
              <a:rPr lang="en-GB" err="1"/>
              <a:t>elementum</a:t>
            </a:r>
            <a:r>
              <a:rPr lang="en-GB"/>
              <a:t>. </a:t>
            </a:r>
            <a:r>
              <a:rPr lang="en-GB" err="1"/>
              <a:t>Imperdiet</a:t>
            </a:r>
            <a:r>
              <a:rPr lang="en-GB"/>
              <a:t> </a:t>
            </a:r>
            <a:r>
              <a:rPr lang="en-GB" err="1"/>
              <a:t>massa</a:t>
            </a:r>
            <a:r>
              <a:rPr lang="en-GB"/>
              <a:t> </a:t>
            </a:r>
            <a:r>
              <a:rPr lang="en-GB" err="1"/>
              <a:t>tincidunt</a:t>
            </a:r>
            <a:r>
              <a:rPr lang="en-GB"/>
              <a:t> </a:t>
            </a:r>
            <a:r>
              <a:rPr lang="en-GB" err="1"/>
              <a:t>nunc</a:t>
            </a:r>
            <a:r>
              <a:rPr lang="en-GB"/>
              <a:t> pulvinar </a:t>
            </a:r>
            <a:r>
              <a:rPr lang="en-GB" err="1"/>
              <a:t>sapien</a:t>
            </a:r>
            <a:r>
              <a:rPr lang="en-GB"/>
              <a:t> et ligula. Et </a:t>
            </a:r>
            <a:r>
              <a:rPr lang="en-GB" err="1"/>
              <a:t>tortor</a:t>
            </a:r>
            <a:r>
              <a:rPr lang="en-GB"/>
              <a:t> at </a:t>
            </a:r>
            <a:r>
              <a:rPr lang="en-GB" err="1"/>
              <a:t>risus</a:t>
            </a:r>
            <a:r>
              <a:rPr lang="en-GB"/>
              <a:t> </a:t>
            </a:r>
            <a:r>
              <a:rPr lang="en-GB" err="1"/>
              <a:t>viverra</a:t>
            </a:r>
            <a:r>
              <a:rPr lang="en-GB"/>
              <a:t> </a:t>
            </a:r>
            <a:r>
              <a:rPr lang="en-GB" err="1"/>
              <a:t>adipiscing</a:t>
            </a:r>
            <a:r>
              <a:rPr lang="en-GB"/>
              <a:t> at in. Cursus </a:t>
            </a:r>
            <a:r>
              <a:rPr lang="en-GB" err="1"/>
              <a:t>risus</a:t>
            </a:r>
            <a:r>
              <a:rPr lang="en-GB"/>
              <a:t> at </a:t>
            </a:r>
            <a:r>
              <a:rPr lang="en-GB" err="1"/>
              <a:t>ultrices</a:t>
            </a:r>
            <a:r>
              <a:rPr lang="en-GB"/>
              <a:t> mi tempus </a:t>
            </a:r>
            <a:r>
              <a:rPr lang="en-GB" err="1"/>
              <a:t>imperdiet</a:t>
            </a:r>
            <a:r>
              <a:rPr lang="en-GB"/>
              <a:t> </a:t>
            </a:r>
            <a:r>
              <a:rPr lang="en-GB" err="1"/>
              <a:t>nulla</a:t>
            </a:r>
            <a:r>
              <a:rPr lang="en-GB"/>
              <a:t> </a:t>
            </a:r>
            <a:r>
              <a:rPr lang="en-GB" err="1"/>
              <a:t>malesuada</a:t>
            </a:r>
            <a:r>
              <a:rPr lang="en-GB"/>
              <a:t>. At </a:t>
            </a:r>
            <a:r>
              <a:rPr lang="en-GB" err="1"/>
              <a:t>ultrices</a:t>
            </a:r>
            <a:r>
              <a:rPr lang="en-GB"/>
              <a:t> mi tempus </a:t>
            </a:r>
            <a:r>
              <a:rPr lang="en-GB" err="1"/>
              <a:t>imperdiet</a:t>
            </a:r>
            <a:r>
              <a:rPr lang="en-GB"/>
              <a:t> </a:t>
            </a:r>
            <a:r>
              <a:rPr lang="en-GB" err="1"/>
              <a:t>nulla</a:t>
            </a:r>
            <a:r>
              <a:rPr lang="en-GB"/>
              <a:t> </a:t>
            </a:r>
            <a:r>
              <a:rPr lang="en-GB" err="1"/>
              <a:t>malesuada</a:t>
            </a:r>
            <a:r>
              <a:rPr lang="en-GB"/>
              <a:t> </a:t>
            </a:r>
            <a:r>
              <a:rPr lang="en-GB" err="1"/>
              <a:t>pellentesque</a:t>
            </a:r>
            <a:r>
              <a:rPr lang="en-GB"/>
              <a:t> </a:t>
            </a:r>
            <a:r>
              <a:rPr lang="en-GB" err="1"/>
              <a:t>elit</a:t>
            </a:r>
            <a:r>
              <a:rPr lang="en-GB"/>
              <a:t>. </a:t>
            </a:r>
          </a:p>
        </p:txBody>
      </p:sp>
      <p:sp>
        <p:nvSpPr>
          <p:cNvPr id="24" name="Text Placeholder 22">
            <a:extLst>
              <a:ext uri="{FF2B5EF4-FFF2-40B4-BE49-F238E27FC236}">
                <a16:creationId xmlns:a16="http://schemas.microsoft.com/office/drawing/2014/main" id="{D33787D1-5C01-9949-B9E7-8931AD3F5DE2}"/>
              </a:ext>
            </a:extLst>
          </p:cNvPr>
          <p:cNvSpPr>
            <a:spLocks noGrp="1"/>
          </p:cNvSpPr>
          <p:nvPr>
            <p:ph type="body" sz="quarter" idx="32" hasCustomPrompt="1"/>
          </p:nvPr>
        </p:nvSpPr>
        <p:spPr>
          <a:xfrm>
            <a:off x="1245600" y="3199319"/>
            <a:ext cx="14256000" cy="646330"/>
          </a:xfrm>
        </p:spPr>
        <p:txBody>
          <a:bodyPr wrap="square" anchor="b">
            <a:noAutofit/>
          </a:bodyPr>
          <a:lstStyle>
            <a:lvl1pPr marL="0" indent="0">
              <a:lnSpc>
                <a:spcPct val="100000"/>
              </a:lnSpc>
              <a:spcBef>
                <a:spcPts val="0"/>
              </a:spcBef>
              <a:buNone/>
              <a:defRPr sz="3000" b="1" i="0">
                <a:solidFill>
                  <a:schemeClr val="tx1"/>
                </a:solidFill>
                <a:latin typeface="Equip Extended" panose="02000503030000020004" pitchFamily="2" charset="77"/>
              </a:defRPr>
            </a:lvl1pPr>
          </a:lstStyle>
          <a:p>
            <a:r>
              <a:rPr lang="en-GB"/>
              <a:t>Edit paragraph headline</a:t>
            </a:r>
            <a:endParaRPr lang="en-PT"/>
          </a:p>
        </p:txBody>
      </p:sp>
      <p:sp>
        <p:nvSpPr>
          <p:cNvPr id="9" name="Title 1">
            <a:extLst>
              <a:ext uri="{FF2B5EF4-FFF2-40B4-BE49-F238E27FC236}">
                <a16:creationId xmlns:a16="http://schemas.microsoft.com/office/drawing/2014/main" id="{83B12B0E-64A0-4A44-8074-6B371F1CA061}"/>
              </a:ext>
            </a:extLst>
          </p:cNvPr>
          <p:cNvSpPr>
            <a:spLocks noGrp="1"/>
          </p:cNvSpPr>
          <p:nvPr>
            <p:ph type="title" hasCustomPrompt="1"/>
          </p:nvPr>
        </p:nvSpPr>
        <p:spPr>
          <a:xfrm>
            <a:off x="1252796" y="962251"/>
            <a:ext cx="14256000" cy="976402"/>
          </a:xfrm>
          <a:prstGeom prst="rect">
            <a:avLst/>
          </a:prstGeom>
        </p:spPr>
        <p:txBody>
          <a:bodyPr tIns="72000" anchor="t">
            <a:noAutofit/>
          </a:bodyPr>
          <a:lstStyle>
            <a:lvl1pPr>
              <a:lnSpc>
                <a:spcPct val="100000"/>
              </a:lnSpc>
              <a:spcBef>
                <a:spcPts val="0"/>
              </a:spcBef>
              <a:defRPr sz="4000" b="1" i="0">
                <a:solidFill>
                  <a:schemeClr val="tx2"/>
                </a:solidFill>
                <a:latin typeface="Equip Extended" panose="02000503030000020004" pitchFamily="2" charset="77"/>
              </a:defRPr>
            </a:lvl1pPr>
          </a:lstStyle>
          <a:p>
            <a:r>
              <a:rPr lang="en-GB"/>
              <a:t>Edit title</a:t>
            </a:r>
            <a:endParaRPr lang="en-PT"/>
          </a:p>
        </p:txBody>
      </p:sp>
      <p:sp>
        <p:nvSpPr>
          <p:cNvPr id="13" name="Text Placeholder 7">
            <a:extLst>
              <a:ext uri="{FF2B5EF4-FFF2-40B4-BE49-F238E27FC236}">
                <a16:creationId xmlns:a16="http://schemas.microsoft.com/office/drawing/2014/main" id="{6DFF1715-6CAB-074C-AF7F-DDEDDADEBF78}"/>
              </a:ext>
            </a:extLst>
          </p:cNvPr>
          <p:cNvSpPr>
            <a:spLocks noGrp="1"/>
          </p:cNvSpPr>
          <p:nvPr>
            <p:ph type="body" sz="quarter" idx="29" hasCustomPrompt="1"/>
          </p:nvPr>
        </p:nvSpPr>
        <p:spPr>
          <a:xfrm>
            <a:off x="1252802" y="1860377"/>
            <a:ext cx="14256000" cy="730182"/>
          </a:xfrm>
          <a:prstGeom prst="rect">
            <a:avLst/>
          </a:prstGeom>
        </p:spPr>
        <p:txBody>
          <a:bodyPr wrap="square" tIns="72000" anchor="t">
            <a:noAutofit/>
          </a:bodyPr>
          <a:lstStyle>
            <a:lvl1pPr marL="0" indent="0">
              <a:lnSpc>
                <a:spcPct val="100000"/>
              </a:lnSpc>
              <a:spcBef>
                <a:spcPts val="0"/>
              </a:spcBef>
              <a:buNone/>
              <a:defRPr sz="3200" b="0" i="0">
                <a:solidFill>
                  <a:schemeClr val="tx2"/>
                </a:solidFill>
                <a:latin typeface="Equip Extended Light" panose="02000503000000020004" pitchFamily="2" charset="77"/>
              </a:defRPr>
            </a:lvl1pPr>
          </a:lstStyle>
          <a:p>
            <a:pPr lvl="0"/>
            <a:r>
              <a:rPr lang="en-GB"/>
              <a:t>Edit subtitle</a:t>
            </a:r>
          </a:p>
        </p:txBody>
      </p:sp>
      <p:sp>
        <p:nvSpPr>
          <p:cNvPr id="2" name="Slide Number Placeholder 1">
            <a:extLst>
              <a:ext uri="{FF2B5EF4-FFF2-40B4-BE49-F238E27FC236}">
                <a16:creationId xmlns:a16="http://schemas.microsoft.com/office/drawing/2014/main" id="{663763B4-18E2-3444-8843-D642835CE4FB}"/>
              </a:ext>
            </a:extLst>
          </p:cNvPr>
          <p:cNvSpPr>
            <a:spLocks noGrp="1"/>
          </p:cNvSpPr>
          <p:nvPr>
            <p:ph type="sldNum" sz="quarter" idx="33"/>
          </p:nvPr>
        </p:nvSpPr>
        <p:spPr>
          <a:xfrm>
            <a:off x="16820602" y="12712701"/>
            <a:ext cx="5486400" cy="730250"/>
          </a:xfrm>
          <a:prstGeom prst="rect">
            <a:avLst/>
          </a:prstGeom>
        </p:spPr>
        <p:txBody>
          <a:bodyPr/>
          <a:lstStyle/>
          <a:p>
            <a:fld id="{94EE45FB-11CC-594D-B3F6-AACB8EE154A1}" type="slidenum">
              <a:rPr lang="en-PT" smtClean="0"/>
              <a:pPr/>
              <a:t>‹#›</a:t>
            </a:fld>
            <a:endParaRPr lang="en-PT"/>
          </a:p>
        </p:txBody>
      </p:sp>
    </p:spTree>
    <p:extLst>
      <p:ext uri="{BB962C8B-B14F-4D97-AF65-F5344CB8AC3E}">
        <p14:creationId xmlns:p14="http://schemas.microsoft.com/office/powerpoint/2010/main" val="139619847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Layout White">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66610487-8C38-EF60-3142-01C6FCC23B79}"/>
              </a:ext>
            </a:extLst>
          </p:cNvPr>
          <p:cNvCxnSpPr/>
          <p:nvPr userDrawn="1"/>
        </p:nvCxnSpPr>
        <p:spPr>
          <a:xfrm>
            <a:off x="0" y="12942888"/>
            <a:ext cx="24384000" cy="0"/>
          </a:xfrm>
          <a:prstGeom prst="line">
            <a:avLst/>
          </a:prstGeom>
          <a:ln w="25400">
            <a:solidFill>
              <a:srgbClr val="64696E"/>
            </a:solidFill>
          </a:ln>
        </p:spPr>
        <p:style>
          <a:lnRef idx="1">
            <a:schemeClr val="accent1"/>
          </a:lnRef>
          <a:fillRef idx="0">
            <a:schemeClr val="accent1"/>
          </a:fillRef>
          <a:effectRef idx="0">
            <a:schemeClr val="accent1"/>
          </a:effectRef>
          <a:fontRef idx="minor">
            <a:schemeClr val="tx1"/>
          </a:fontRef>
        </p:style>
      </p:cxnSp>
      <p:pic>
        <p:nvPicPr>
          <p:cNvPr id="3" name="Graphic 2">
            <a:extLst>
              <a:ext uri="{FF2B5EF4-FFF2-40B4-BE49-F238E27FC236}">
                <a16:creationId xmlns:a16="http://schemas.microsoft.com/office/drawing/2014/main" id="{8836B4A6-1AAE-B316-230C-9F8683B09CF7}"/>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252538" y="13127038"/>
            <a:ext cx="2590800" cy="40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 name="Google Shape;17;p4"/>
          <p:cNvSpPr txBox="1">
            <a:spLocks noGrp="1"/>
          </p:cNvSpPr>
          <p:nvPr>
            <p:ph type="title"/>
          </p:nvPr>
        </p:nvSpPr>
        <p:spPr>
          <a:xfrm>
            <a:off x="1307458" y="973330"/>
            <a:ext cx="21802645" cy="795199"/>
          </a:xfrm>
          <a:prstGeom prst="rect">
            <a:avLst/>
          </a:prstGeom>
        </p:spPr>
        <p:txBody>
          <a:bodyPr wrap="square" lIns="0" tIns="0" rIns="0" bIns="0" anchor="ctr" anchorCtr="0">
            <a:spAutoFit/>
          </a:bodyPr>
          <a:lstStyle>
            <a:lvl1pPr>
              <a:defRPr sz="6400" b="1">
                <a:solidFill>
                  <a:srgbClr val="1B2127"/>
                </a:solidFill>
                <a:latin typeface="Ubuntu" panose="020B0504030602030204" pitchFamily="34" charset="0"/>
                <a:ea typeface="+mn-ea"/>
                <a:cs typeface="+mn-cs"/>
              </a:defRPr>
            </a:lvl1pPr>
          </a:lstStyle>
          <a:p>
            <a:pPr lvl="0"/>
            <a:r>
              <a:rPr lang="fr-FR"/>
              <a:t>Modifiez le style du titre</a:t>
            </a:r>
            <a:endParaRPr/>
          </a:p>
        </p:txBody>
      </p:sp>
      <p:sp>
        <p:nvSpPr>
          <p:cNvPr id="40" name="Google Shape;18;p4"/>
          <p:cNvSpPr txBox="1">
            <a:spLocks noGrp="1"/>
          </p:cNvSpPr>
          <p:nvPr>
            <p:ph type="body" idx="1"/>
          </p:nvPr>
        </p:nvSpPr>
        <p:spPr>
          <a:xfrm>
            <a:off x="1335168" y="2007333"/>
            <a:ext cx="21802645" cy="430887"/>
          </a:xfrm>
          <a:prstGeom prst="rect">
            <a:avLst/>
          </a:prstGeom>
        </p:spPr>
        <p:txBody>
          <a:bodyPr wrap="square" lIns="0" tIns="0" rIns="0" bIns="0" anchor="t" anchorCtr="0">
            <a:spAutoFit/>
          </a:bodyPr>
          <a:lstStyle>
            <a:lvl1pPr marL="0" indent="0">
              <a:lnSpc>
                <a:spcPct val="100000"/>
              </a:lnSpc>
              <a:buNone/>
              <a:defRPr sz="2800" b="0">
                <a:solidFill>
                  <a:srgbClr val="1B2127"/>
                </a:solidFill>
                <a:latin typeface="+mn-lt"/>
              </a:defRPr>
            </a:lvl1pPr>
          </a:lstStyle>
          <a:p>
            <a:pPr lvl="0"/>
            <a:r>
              <a:rPr lang="fr-FR"/>
              <a:t>Cliquez pour modifier les styles du texte du masque</a:t>
            </a:r>
          </a:p>
        </p:txBody>
      </p:sp>
      <p:sp>
        <p:nvSpPr>
          <p:cNvPr id="8" name="Content Placeholder 2"/>
          <p:cNvSpPr>
            <a:spLocks noGrp="1"/>
          </p:cNvSpPr>
          <p:nvPr>
            <p:ph idx="11"/>
          </p:nvPr>
        </p:nvSpPr>
        <p:spPr>
          <a:xfrm>
            <a:off x="1335167" y="3005992"/>
            <a:ext cx="21802645" cy="9310288"/>
          </a:xfrm>
          <a:prstGeom prst="rect">
            <a:avLst/>
          </a:prstGeom>
        </p:spPr>
        <p:txBody>
          <a:bodyPr/>
          <a:lstStyle>
            <a:lvl1pPr marL="457200" indent="-457200">
              <a:buFont typeface="Wingdings" panose="05000000000000000000" pitchFamily="2" charset="2"/>
              <a:buChar char="§"/>
              <a:defRPr sz="2800">
                <a:solidFill>
                  <a:schemeClr val="accent1"/>
                </a:solidFill>
              </a:defRPr>
            </a:lvl1pPr>
            <a:lvl2pPr marL="1371600" indent="-457200">
              <a:buFont typeface="Wingdings" panose="05000000000000000000" pitchFamily="2" charset="2"/>
              <a:buChar char="§"/>
              <a:defRPr sz="2800">
                <a:solidFill>
                  <a:schemeClr val="accent1"/>
                </a:solidFill>
              </a:defRPr>
            </a:lvl2pPr>
            <a:lvl3pPr marL="2286000" indent="-457200">
              <a:buFont typeface="Wingdings" panose="05000000000000000000" pitchFamily="2" charset="2"/>
              <a:buChar char="§"/>
              <a:defRPr sz="2400">
                <a:solidFill>
                  <a:schemeClr val="accent1"/>
                </a:solidFill>
              </a:defRPr>
            </a:lvl3pPr>
            <a:lvl4pPr marL="3200400" indent="-457200">
              <a:buFont typeface="Wingdings" panose="05000000000000000000" pitchFamily="2" charset="2"/>
              <a:buChar char="§"/>
              <a:defRPr sz="2400">
                <a:solidFill>
                  <a:schemeClr val="accent1"/>
                </a:solidFill>
              </a:defRPr>
            </a:lvl4pPr>
            <a:lvl5pPr marL="4114800" indent="-457200">
              <a:buFont typeface="Wingdings" panose="05000000000000000000" pitchFamily="2" charset="2"/>
              <a:buChar char="§"/>
              <a:defRPr sz="2400">
                <a:solidFill>
                  <a:schemeClr val="accent1"/>
                </a:solidFill>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Slide Number Placeholder 2">
            <a:extLst>
              <a:ext uri="{FF2B5EF4-FFF2-40B4-BE49-F238E27FC236}">
                <a16:creationId xmlns:a16="http://schemas.microsoft.com/office/drawing/2014/main" id="{A0A04A57-5256-4275-BCED-639D0C25B2B9}"/>
              </a:ext>
            </a:extLst>
          </p:cNvPr>
          <p:cNvSpPr>
            <a:spLocks noGrp="1"/>
          </p:cNvSpPr>
          <p:nvPr>
            <p:ph type="sldNum" idx="12"/>
          </p:nvPr>
        </p:nvSpPr>
        <p:spPr>
          <a:xfrm>
            <a:off x="21674138" y="13114338"/>
            <a:ext cx="1463675" cy="430212"/>
          </a:xfrm>
          <a:prstGeom prst="rect">
            <a:avLst/>
          </a:prstGeom>
        </p:spPr>
        <p:txBody>
          <a:bodyPr anchor="ctr"/>
          <a:lstStyle>
            <a:lvl1pPr algn="r" eaLnBrk="1" fontAlgn="auto" hangingPunct="1">
              <a:spcBef>
                <a:spcPts val="0"/>
              </a:spcBef>
              <a:spcAft>
                <a:spcPts val="0"/>
              </a:spcAft>
              <a:defRPr sz="1800" b="1">
                <a:solidFill>
                  <a:srgbClr val="64696E"/>
                </a:solidFill>
                <a:latin typeface="+mn-lt"/>
              </a:defRPr>
            </a:lvl1pPr>
          </a:lstStyle>
          <a:p>
            <a:pPr>
              <a:defRPr/>
            </a:pPr>
            <a:fld id="{3C22D9D3-0214-7F4D-B20E-8BA2FF6A0532}" type="slidenum">
              <a:rPr lang="en-US"/>
              <a:pPr>
                <a:defRPr/>
              </a:pPr>
              <a:t>‹#›</a:t>
            </a:fld>
            <a:endParaRPr lang="en-US"/>
          </a:p>
        </p:txBody>
      </p:sp>
    </p:spTree>
    <p:extLst>
      <p:ext uri="{BB962C8B-B14F-4D97-AF65-F5344CB8AC3E}">
        <p14:creationId xmlns:p14="http://schemas.microsoft.com/office/powerpoint/2010/main" val="27217763"/>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5_9_Bullet List 3 Columns">
    <p:bg>
      <p:bgPr>
        <a:solidFill>
          <a:schemeClr val="bg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1607201" y="759806"/>
            <a:ext cx="1627198" cy="1430156"/>
          </a:xfrm>
          <a:prstGeom prst="rect">
            <a:avLst/>
          </a:prstGeom>
        </p:spPr>
      </p:pic>
      <p:sp>
        <p:nvSpPr>
          <p:cNvPr id="19" name="Text Placeholder 7">
            <a:extLst>
              <a:ext uri="{FF2B5EF4-FFF2-40B4-BE49-F238E27FC236}">
                <a16:creationId xmlns:a16="http://schemas.microsoft.com/office/drawing/2014/main" id="{FFFBB409-1DFD-1441-8895-D381848D5ABE}"/>
              </a:ext>
            </a:extLst>
          </p:cNvPr>
          <p:cNvSpPr>
            <a:spLocks noGrp="1"/>
          </p:cNvSpPr>
          <p:nvPr>
            <p:ph type="body" sz="quarter" idx="31" hasCustomPrompt="1"/>
          </p:nvPr>
        </p:nvSpPr>
        <p:spPr>
          <a:xfrm>
            <a:off x="1244430" y="4001301"/>
            <a:ext cx="6840000" cy="1715066"/>
          </a:xfrm>
          <a:prstGeom prst="rect">
            <a:avLst/>
          </a:prstGeom>
        </p:spPr>
        <p:txBody>
          <a:bodyPr wrap="square" tIns="72000" numCol="1" spcCol="720000" anchor="t">
            <a:noAutofit/>
          </a:bodyPr>
          <a:lstStyle>
            <a:lvl1pPr marL="342900" indent="-342900">
              <a:lnSpc>
                <a:spcPct val="100000"/>
              </a:lnSpc>
              <a:spcBef>
                <a:spcPts val="0"/>
              </a:spcBef>
              <a:buFont typeface="Arial" panose="020B0604020202020204" pitchFamily="34" charset="0"/>
              <a:buChar char="•"/>
              <a:defRPr sz="2400" b="0" i="0">
                <a:solidFill>
                  <a:schemeClr val="tx2"/>
                </a:solidFill>
                <a:latin typeface="Equip Light" panose="02000503000000020004" pitchFamily="2" charset="77"/>
              </a:defRPr>
            </a:lvl1pPr>
          </a:lstStyle>
          <a:p>
            <a:pPr lvl="0"/>
            <a:r>
              <a:rPr lang="en-GB"/>
              <a:t>Option 1</a:t>
            </a:r>
          </a:p>
          <a:p>
            <a:pPr lvl="0"/>
            <a:r>
              <a:rPr lang="en-GB"/>
              <a:t>Option 2</a:t>
            </a:r>
          </a:p>
          <a:p>
            <a:pPr lvl="0"/>
            <a:r>
              <a:rPr lang="en-GB"/>
              <a:t>Option 3</a:t>
            </a:r>
          </a:p>
          <a:p>
            <a:pPr lvl="0"/>
            <a:r>
              <a:rPr lang="en-GB"/>
              <a:t>Option 4</a:t>
            </a:r>
          </a:p>
        </p:txBody>
      </p:sp>
      <p:sp>
        <p:nvSpPr>
          <p:cNvPr id="24" name="Text Placeholder 22">
            <a:extLst>
              <a:ext uri="{FF2B5EF4-FFF2-40B4-BE49-F238E27FC236}">
                <a16:creationId xmlns:a16="http://schemas.microsoft.com/office/drawing/2014/main" id="{D33787D1-5C01-9949-B9E7-8931AD3F5DE2}"/>
              </a:ext>
            </a:extLst>
          </p:cNvPr>
          <p:cNvSpPr>
            <a:spLocks noGrp="1"/>
          </p:cNvSpPr>
          <p:nvPr>
            <p:ph type="body" sz="quarter" idx="32" hasCustomPrompt="1"/>
          </p:nvPr>
        </p:nvSpPr>
        <p:spPr>
          <a:xfrm>
            <a:off x="1245600" y="3199319"/>
            <a:ext cx="6840000" cy="646330"/>
          </a:xfrm>
        </p:spPr>
        <p:txBody>
          <a:bodyPr wrap="square" anchor="b">
            <a:noAutofit/>
          </a:bodyPr>
          <a:lstStyle>
            <a:lvl1pPr marL="0" indent="0">
              <a:lnSpc>
                <a:spcPct val="100000"/>
              </a:lnSpc>
              <a:spcBef>
                <a:spcPts val="0"/>
              </a:spcBef>
              <a:buNone/>
              <a:defRPr sz="3000" b="1" i="0">
                <a:solidFill>
                  <a:schemeClr val="tx1"/>
                </a:solidFill>
                <a:latin typeface="Equip Extended" panose="02000503030000020004" pitchFamily="2" charset="77"/>
              </a:defRPr>
            </a:lvl1pPr>
          </a:lstStyle>
          <a:p>
            <a:r>
              <a:rPr lang="en-GB"/>
              <a:t>Edit bullet list header</a:t>
            </a:r>
            <a:endParaRPr lang="en-PT"/>
          </a:p>
        </p:txBody>
      </p:sp>
      <p:sp>
        <p:nvSpPr>
          <p:cNvPr id="15" name="Text Placeholder 7">
            <a:extLst>
              <a:ext uri="{FF2B5EF4-FFF2-40B4-BE49-F238E27FC236}">
                <a16:creationId xmlns:a16="http://schemas.microsoft.com/office/drawing/2014/main" id="{C78A7B21-04FA-5E4F-8490-D2EF92E9A416}"/>
              </a:ext>
            </a:extLst>
          </p:cNvPr>
          <p:cNvSpPr>
            <a:spLocks noGrp="1"/>
          </p:cNvSpPr>
          <p:nvPr>
            <p:ph type="body" sz="quarter" idx="33" hasCustomPrompt="1"/>
          </p:nvPr>
        </p:nvSpPr>
        <p:spPr>
          <a:xfrm>
            <a:off x="8668050" y="4001301"/>
            <a:ext cx="6840000" cy="1715066"/>
          </a:xfrm>
          <a:prstGeom prst="rect">
            <a:avLst/>
          </a:prstGeom>
        </p:spPr>
        <p:txBody>
          <a:bodyPr wrap="square" tIns="72000" numCol="1" spcCol="720000" anchor="t">
            <a:noAutofit/>
          </a:bodyPr>
          <a:lstStyle>
            <a:lvl1pPr marL="342900" indent="-342900">
              <a:lnSpc>
                <a:spcPct val="100000"/>
              </a:lnSpc>
              <a:spcBef>
                <a:spcPts val="0"/>
              </a:spcBef>
              <a:buFont typeface="Arial" panose="020B0604020202020204" pitchFamily="34" charset="0"/>
              <a:buChar char="•"/>
              <a:defRPr sz="2400" b="0" i="0">
                <a:solidFill>
                  <a:schemeClr val="tx2"/>
                </a:solidFill>
                <a:latin typeface="Equip Light" panose="02000503000000020004" pitchFamily="2" charset="77"/>
              </a:defRPr>
            </a:lvl1pPr>
          </a:lstStyle>
          <a:p>
            <a:pPr lvl="0"/>
            <a:r>
              <a:rPr lang="en-GB"/>
              <a:t>Option 1</a:t>
            </a:r>
          </a:p>
          <a:p>
            <a:pPr lvl="0"/>
            <a:r>
              <a:rPr lang="en-GB"/>
              <a:t>Option 2</a:t>
            </a:r>
          </a:p>
          <a:p>
            <a:pPr lvl="0"/>
            <a:r>
              <a:rPr lang="en-GB"/>
              <a:t>Option 3</a:t>
            </a:r>
          </a:p>
          <a:p>
            <a:pPr lvl="0"/>
            <a:r>
              <a:rPr lang="en-GB"/>
              <a:t>Option 4</a:t>
            </a:r>
          </a:p>
        </p:txBody>
      </p:sp>
      <p:sp>
        <p:nvSpPr>
          <p:cNvPr id="16" name="Text Placeholder 22">
            <a:extLst>
              <a:ext uri="{FF2B5EF4-FFF2-40B4-BE49-F238E27FC236}">
                <a16:creationId xmlns:a16="http://schemas.microsoft.com/office/drawing/2014/main" id="{48B0615E-22A7-CC42-94FD-A7C37B867CC0}"/>
              </a:ext>
            </a:extLst>
          </p:cNvPr>
          <p:cNvSpPr>
            <a:spLocks noGrp="1"/>
          </p:cNvSpPr>
          <p:nvPr>
            <p:ph type="body" sz="quarter" idx="34" hasCustomPrompt="1"/>
          </p:nvPr>
        </p:nvSpPr>
        <p:spPr>
          <a:xfrm>
            <a:off x="8668050" y="3199319"/>
            <a:ext cx="6840000" cy="646330"/>
          </a:xfrm>
        </p:spPr>
        <p:txBody>
          <a:bodyPr wrap="square" anchor="b">
            <a:noAutofit/>
          </a:bodyPr>
          <a:lstStyle>
            <a:lvl1pPr marL="0" indent="0">
              <a:lnSpc>
                <a:spcPct val="100000"/>
              </a:lnSpc>
              <a:spcBef>
                <a:spcPts val="0"/>
              </a:spcBef>
              <a:buNone/>
              <a:defRPr sz="3000" b="1" i="0">
                <a:solidFill>
                  <a:schemeClr val="tx1"/>
                </a:solidFill>
                <a:latin typeface="Equip Extended" panose="02000503030000020004" pitchFamily="2" charset="77"/>
              </a:defRPr>
            </a:lvl1pPr>
          </a:lstStyle>
          <a:p>
            <a:r>
              <a:rPr lang="en-GB"/>
              <a:t>Edit bullet list header</a:t>
            </a:r>
            <a:endParaRPr lang="en-PT"/>
          </a:p>
        </p:txBody>
      </p:sp>
      <p:sp>
        <p:nvSpPr>
          <p:cNvPr id="17" name="Text Placeholder 7">
            <a:extLst>
              <a:ext uri="{FF2B5EF4-FFF2-40B4-BE49-F238E27FC236}">
                <a16:creationId xmlns:a16="http://schemas.microsoft.com/office/drawing/2014/main" id="{49286076-D2CF-5340-9920-94D853FE7E4F}"/>
              </a:ext>
            </a:extLst>
          </p:cNvPr>
          <p:cNvSpPr>
            <a:spLocks noGrp="1"/>
          </p:cNvSpPr>
          <p:nvPr>
            <p:ph type="body" sz="quarter" idx="35" hasCustomPrompt="1"/>
          </p:nvPr>
        </p:nvSpPr>
        <p:spPr>
          <a:xfrm>
            <a:off x="16166700" y="4001301"/>
            <a:ext cx="6840000" cy="1715066"/>
          </a:xfrm>
          <a:prstGeom prst="rect">
            <a:avLst/>
          </a:prstGeom>
        </p:spPr>
        <p:txBody>
          <a:bodyPr wrap="square" tIns="72000" numCol="1" spcCol="720000" anchor="t">
            <a:noAutofit/>
          </a:bodyPr>
          <a:lstStyle>
            <a:lvl1pPr marL="342900" indent="-342900">
              <a:lnSpc>
                <a:spcPct val="100000"/>
              </a:lnSpc>
              <a:spcBef>
                <a:spcPts val="0"/>
              </a:spcBef>
              <a:buFont typeface="Arial" panose="020B0604020202020204" pitchFamily="34" charset="0"/>
              <a:buChar char="•"/>
              <a:defRPr sz="2400" b="0" i="0">
                <a:solidFill>
                  <a:schemeClr val="tx2"/>
                </a:solidFill>
                <a:latin typeface="Equip Light" panose="02000503000000020004" pitchFamily="2" charset="77"/>
              </a:defRPr>
            </a:lvl1pPr>
          </a:lstStyle>
          <a:p>
            <a:pPr lvl="0"/>
            <a:r>
              <a:rPr lang="en-GB"/>
              <a:t>Option 1</a:t>
            </a:r>
          </a:p>
          <a:p>
            <a:pPr lvl="0"/>
            <a:r>
              <a:rPr lang="en-GB"/>
              <a:t>Option 2</a:t>
            </a:r>
          </a:p>
          <a:p>
            <a:pPr lvl="0"/>
            <a:r>
              <a:rPr lang="en-GB"/>
              <a:t>Option 3</a:t>
            </a:r>
          </a:p>
          <a:p>
            <a:pPr lvl="0"/>
            <a:r>
              <a:rPr lang="en-GB"/>
              <a:t>Option 4</a:t>
            </a:r>
          </a:p>
        </p:txBody>
      </p:sp>
      <p:sp>
        <p:nvSpPr>
          <p:cNvPr id="18" name="Text Placeholder 22">
            <a:extLst>
              <a:ext uri="{FF2B5EF4-FFF2-40B4-BE49-F238E27FC236}">
                <a16:creationId xmlns:a16="http://schemas.microsoft.com/office/drawing/2014/main" id="{3EBE9E55-0CC6-F44F-9807-4252D0830038}"/>
              </a:ext>
            </a:extLst>
          </p:cNvPr>
          <p:cNvSpPr>
            <a:spLocks noGrp="1"/>
          </p:cNvSpPr>
          <p:nvPr>
            <p:ph type="body" sz="quarter" idx="36" hasCustomPrompt="1"/>
          </p:nvPr>
        </p:nvSpPr>
        <p:spPr>
          <a:xfrm>
            <a:off x="16166700" y="3199319"/>
            <a:ext cx="6840000" cy="646330"/>
          </a:xfrm>
        </p:spPr>
        <p:txBody>
          <a:bodyPr wrap="square" anchor="b">
            <a:noAutofit/>
          </a:bodyPr>
          <a:lstStyle>
            <a:lvl1pPr marL="0" indent="0">
              <a:lnSpc>
                <a:spcPct val="100000"/>
              </a:lnSpc>
              <a:spcBef>
                <a:spcPts val="0"/>
              </a:spcBef>
              <a:buNone/>
              <a:defRPr sz="3000" b="1" i="0">
                <a:solidFill>
                  <a:schemeClr val="tx1"/>
                </a:solidFill>
                <a:latin typeface="Equip Extended" panose="02000503030000020004" pitchFamily="2" charset="77"/>
              </a:defRPr>
            </a:lvl1pPr>
          </a:lstStyle>
          <a:p>
            <a:r>
              <a:rPr lang="en-GB"/>
              <a:t>Edit bullet list header</a:t>
            </a:r>
            <a:endParaRPr lang="en-PT"/>
          </a:p>
        </p:txBody>
      </p:sp>
      <p:sp>
        <p:nvSpPr>
          <p:cNvPr id="13" name="Title 1">
            <a:extLst>
              <a:ext uri="{FF2B5EF4-FFF2-40B4-BE49-F238E27FC236}">
                <a16:creationId xmlns:a16="http://schemas.microsoft.com/office/drawing/2014/main" id="{153356B9-B028-0E49-830E-51F84F71E402}"/>
              </a:ext>
            </a:extLst>
          </p:cNvPr>
          <p:cNvSpPr>
            <a:spLocks noGrp="1"/>
          </p:cNvSpPr>
          <p:nvPr>
            <p:ph type="title" hasCustomPrompt="1"/>
          </p:nvPr>
        </p:nvSpPr>
        <p:spPr>
          <a:xfrm>
            <a:off x="1252797" y="962251"/>
            <a:ext cx="14255254" cy="976402"/>
          </a:xfrm>
          <a:prstGeom prst="rect">
            <a:avLst/>
          </a:prstGeom>
        </p:spPr>
        <p:txBody>
          <a:bodyPr wrap="square" tIns="72000" anchor="t">
            <a:noAutofit/>
          </a:bodyPr>
          <a:lstStyle>
            <a:lvl1pPr>
              <a:lnSpc>
                <a:spcPct val="100000"/>
              </a:lnSpc>
              <a:spcBef>
                <a:spcPts val="0"/>
              </a:spcBef>
              <a:defRPr sz="4800" b="1" i="0">
                <a:solidFill>
                  <a:schemeClr val="tx2"/>
                </a:solidFill>
                <a:latin typeface="Equip Extended" panose="02000503030000020004" pitchFamily="2" charset="77"/>
              </a:defRPr>
            </a:lvl1pPr>
          </a:lstStyle>
          <a:p>
            <a:r>
              <a:rPr lang="en-GB"/>
              <a:t>Edit title</a:t>
            </a:r>
            <a:endParaRPr lang="en-PT"/>
          </a:p>
        </p:txBody>
      </p:sp>
      <p:sp>
        <p:nvSpPr>
          <p:cNvPr id="14" name="Text Placeholder 7">
            <a:extLst>
              <a:ext uri="{FF2B5EF4-FFF2-40B4-BE49-F238E27FC236}">
                <a16:creationId xmlns:a16="http://schemas.microsoft.com/office/drawing/2014/main" id="{F603DCFE-C6A9-1043-A346-81DA4F73B84C}"/>
              </a:ext>
            </a:extLst>
          </p:cNvPr>
          <p:cNvSpPr>
            <a:spLocks noGrp="1"/>
          </p:cNvSpPr>
          <p:nvPr>
            <p:ph type="body" sz="quarter" idx="29" hasCustomPrompt="1"/>
          </p:nvPr>
        </p:nvSpPr>
        <p:spPr>
          <a:xfrm>
            <a:off x="1252803" y="1860377"/>
            <a:ext cx="14255254" cy="730182"/>
          </a:xfrm>
          <a:prstGeom prst="rect">
            <a:avLst/>
          </a:prstGeom>
        </p:spPr>
        <p:txBody>
          <a:bodyPr wrap="square" tIns="72000" anchor="t">
            <a:noAutofit/>
          </a:bodyPr>
          <a:lstStyle>
            <a:lvl1pPr marL="0" indent="0">
              <a:lnSpc>
                <a:spcPct val="100000"/>
              </a:lnSpc>
              <a:spcBef>
                <a:spcPts val="0"/>
              </a:spcBef>
              <a:buNone/>
              <a:defRPr sz="3200" b="0" i="0">
                <a:solidFill>
                  <a:schemeClr val="tx2"/>
                </a:solidFill>
                <a:latin typeface="Equip Extended Light" panose="02000503000000020004" pitchFamily="2" charset="77"/>
              </a:defRPr>
            </a:lvl1pPr>
          </a:lstStyle>
          <a:p>
            <a:pPr lvl="0"/>
            <a:r>
              <a:rPr lang="en-GB"/>
              <a:t>Edit subtitle</a:t>
            </a:r>
          </a:p>
        </p:txBody>
      </p:sp>
      <p:sp>
        <p:nvSpPr>
          <p:cNvPr id="2" name="Slide Number Placeholder 1">
            <a:extLst>
              <a:ext uri="{FF2B5EF4-FFF2-40B4-BE49-F238E27FC236}">
                <a16:creationId xmlns:a16="http://schemas.microsoft.com/office/drawing/2014/main" id="{E1DEFEB1-811F-AE41-B5DD-29FD9B2327AB}"/>
              </a:ext>
            </a:extLst>
          </p:cNvPr>
          <p:cNvSpPr>
            <a:spLocks noGrp="1"/>
          </p:cNvSpPr>
          <p:nvPr>
            <p:ph type="sldNum" sz="quarter" idx="37"/>
          </p:nvPr>
        </p:nvSpPr>
        <p:spPr>
          <a:xfrm>
            <a:off x="16820602" y="12712701"/>
            <a:ext cx="5486400" cy="730250"/>
          </a:xfrm>
          <a:prstGeom prst="rect">
            <a:avLst/>
          </a:prstGeom>
        </p:spPr>
        <p:txBody>
          <a:bodyPr/>
          <a:lstStyle/>
          <a:p>
            <a:fld id="{94EE45FB-11CC-594D-B3F6-AACB8EE154A1}" type="slidenum">
              <a:rPr lang="en-PT" smtClean="0"/>
              <a:pPr/>
              <a:t>‹#›</a:t>
            </a:fld>
            <a:endParaRPr lang="en-PT"/>
          </a:p>
        </p:txBody>
      </p:sp>
    </p:spTree>
    <p:extLst>
      <p:ext uri="{BB962C8B-B14F-4D97-AF65-F5344CB8AC3E}">
        <p14:creationId xmlns:p14="http://schemas.microsoft.com/office/powerpoint/2010/main" val="309667137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6_1_Photo 1 Right Subtitle">
    <p:bg>
      <p:bgPr>
        <a:solidFill>
          <a:schemeClr val="bg1"/>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A8D4FC00-C4DF-7F4F-AA41-3EAF7F48F07E}"/>
              </a:ext>
            </a:extLst>
          </p:cNvPr>
          <p:cNvSpPr>
            <a:spLocks noGrp="1"/>
          </p:cNvSpPr>
          <p:nvPr>
            <p:ph type="pic" sz="quarter" idx="14"/>
          </p:nvPr>
        </p:nvSpPr>
        <p:spPr>
          <a:xfrm>
            <a:off x="17184000" y="0"/>
            <a:ext cx="7200000" cy="13716000"/>
          </a:xfrm>
          <a:solidFill>
            <a:schemeClr val="tx1"/>
          </a:solidFill>
        </p:spPr>
        <p:txBody>
          <a:bodyPr/>
          <a:lstStyle>
            <a:lvl1pPr marL="0" indent="0">
              <a:buNone/>
              <a:defRPr>
                <a:noFill/>
              </a:defRPr>
            </a:lvl1pPr>
          </a:lstStyle>
          <a:p>
            <a:r>
              <a:rPr lang="en-GB"/>
              <a:t>Click icon to add picture</a:t>
            </a:r>
            <a:endParaRPr lang="en-PT"/>
          </a:p>
        </p:txBody>
      </p:sp>
      <p:sp>
        <p:nvSpPr>
          <p:cNvPr id="14" name="Picture Placeholder 13">
            <a:extLst>
              <a:ext uri="{FF2B5EF4-FFF2-40B4-BE49-F238E27FC236}">
                <a16:creationId xmlns:a16="http://schemas.microsoft.com/office/drawing/2014/main" id="{EE5E0337-0FF7-1B4F-9161-3EA3012A6F87}"/>
              </a:ext>
            </a:extLst>
          </p:cNvPr>
          <p:cNvSpPr>
            <a:spLocks noGrp="1"/>
          </p:cNvSpPr>
          <p:nvPr>
            <p:ph type="pic" sz="quarter" idx="13"/>
          </p:nvPr>
        </p:nvSpPr>
        <p:spPr>
          <a:xfrm>
            <a:off x="13582508" y="720000"/>
            <a:ext cx="10080000" cy="12276000"/>
          </a:xfrm>
          <a:solidFill>
            <a:schemeClr val="bg1"/>
          </a:solidFill>
        </p:spPr>
        <p:txBody>
          <a:bodyPr/>
          <a:lstStyle>
            <a:lvl1pPr marL="0" indent="0">
              <a:spcBef>
                <a:spcPts val="0"/>
              </a:spcBef>
              <a:buNone/>
              <a:defRPr>
                <a:noFill/>
              </a:defRPr>
            </a:lvl1pPr>
          </a:lstStyle>
          <a:p>
            <a:r>
              <a:rPr lang="en-GB"/>
              <a:t>Click icon to add picture</a:t>
            </a:r>
            <a:endParaRPr lang="en-PT"/>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39199" y="273050"/>
            <a:ext cx="1627198" cy="1430156"/>
          </a:xfrm>
          <a:prstGeom prst="rect">
            <a:avLst/>
          </a:prstGeom>
        </p:spPr>
      </p:pic>
      <p:sp>
        <p:nvSpPr>
          <p:cNvPr id="11" name="Text Placeholder 7">
            <a:extLst>
              <a:ext uri="{FF2B5EF4-FFF2-40B4-BE49-F238E27FC236}">
                <a16:creationId xmlns:a16="http://schemas.microsoft.com/office/drawing/2014/main" id="{935704D0-9C05-0141-B9AB-5DC28B7DC3B5}"/>
              </a:ext>
            </a:extLst>
          </p:cNvPr>
          <p:cNvSpPr>
            <a:spLocks noGrp="1"/>
          </p:cNvSpPr>
          <p:nvPr>
            <p:ph type="body" sz="quarter" idx="12" hasCustomPrompt="1"/>
          </p:nvPr>
        </p:nvSpPr>
        <p:spPr>
          <a:xfrm>
            <a:off x="1229042" y="3070851"/>
            <a:ext cx="10910752" cy="730182"/>
          </a:xfrm>
          <a:prstGeom prst="rect">
            <a:avLst/>
          </a:prstGeom>
        </p:spPr>
        <p:txBody>
          <a:bodyPr wrap="square" tIns="72000" anchor="t">
            <a:noAutofit/>
          </a:bodyPr>
          <a:lstStyle>
            <a:lvl1pPr marL="0" indent="0">
              <a:lnSpc>
                <a:spcPct val="100000"/>
              </a:lnSpc>
              <a:spcBef>
                <a:spcPts val="0"/>
              </a:spcBef>
              <a:buNone/>
              <a:defRPr sz="2800" b="0" i="0">
                <a:solidFill>
                  <a:schemeClr val="tx2"/>
                </a:solidFill>
                <a:latin typeface="Equip Extended Light" panose="02000503000000020004" pitchFamily="2" charset="77"/>
              </a:defRPr>
            </a:lvl1pPr>
          </a:lstStyle>
          <a:p>
            <a:pPr lvl="0"/>
            <a:r>
              <a:rPr lang="en-GB"/>
              <a:t>Edit subtitle</a:t>
            </a:r>
          </a:p>
        </p:txBody>
      </p:sp>
      <p:sp>
        <p:nvSpPr>
          <p:cNvPr id="9" name="Title 1">
            <a:extLst>
              <a:ext uri="{FF2B5EF4-FFF2-40B4-BE49-F238E27FC236}">
                <a16:creationId xmlns:a16="http://schemas.microsoft.com/office/drawing/2014/main" id="{07283330-B1D0-CE49-B8AD-62504910E9D6}"/>
              </a:ext>
            </a:extLst>
          </p:cNvPr>
          <p:cNvSpPr>
            <a:spLocks noGrp="1"/>
          </p:cNvSpPr>
          <p:nvPr>
            <p:ph type="title" hasCustomPrompt="1"/>
          </p:nvPr>
        </p:nvSpPr>
        <p:spPr>
          <a:xfrm>
            <a:off x="1236086" y="1714986"/>
            <a:ext cx="10910752" cy="1222624"/>
          </a:xfrm>
          <a:prstGeom prst="rect">
            <a:avLst/>
          </a:prstGeom>
        </p:spPr>
        <p:txBody>
          <a:bodyPr wrap="square" tIns="72000" anchor="t">
            <a:noAutofit/>
          </a:bodyPr>
          <a:lstStyle>
            <a:lvl1pPr>
              <a:lnSpc>
                <a:spcPct val="100000"/>
              </a:lnSpc>
              <a:spcBef>
                <a:spcPts val="0"/>
              </a:spcBef>
              <a:defRPr sz="4800" b="1" i="0">
                <a:solidFill>
                  <a:schemeClr val="tx2"/>
                </a:solidFill>
                <a:latin typeface="Equip Extended" panose="02000503030000020004" pitchFamily="2" charset="77"/>
              </a:defRPr>
            </a:lvl1pPr>
          </a:lstStyle>
          <a:p>
            <a:r>
              <a:rPr lang="en-GB"/>
              <a:t>Edit title</a:t>
            </a:r>
            <a:endParaRPr lang="en-PT"/>
          </a:p>
        </p:txBody>
      </p:sp>
      <p:sp>
        <p:nvSpPr>
          <p:cNvPr id="8" name="Text Placeholder 7">
            <a:extLst>
              <a:ext uri="{FF2B5EF4-FFF2-40B4-BE49-F238E27FC236}">
                <a16:creationId xmlns:a16="http://schemas.microsoft.com/office/drawing/2014/main" id="{11AD677C-EA58-0740-A3A3-3B79C2B2E4CD}"/>
              </a:ext>
            </a:extLst>
          </p:cNvPr>
          <p:cNvSpPr>
            <a:spLocks noGrp="1"/>
          </p:cNvSpPr>
          <p:nvPr>
            <p:ph type="body" sz="quarter" idx="31" hasCustomPrompt="1"/>
          </p:nvPr>
        </p:nvSpPr>
        <p:spPr>
          <a:xfrm>
            <a:off x="1252798" y="5394639"/>
            <a:ext cx="10910752" cy="976402"/>
          </a:xfrm>
          <a:prstGeom prst="rect">
            <a:avLst/>
          </a:prstGeom>
        </p:spPr>
        <p:txBody>
          <a:bodyPr wrap="square" tIns="72000" numCol="1" spcCol="720000" anchor="t">
            <a:noAutofit/>
          </a:bodyPr>
          <a:lstStyle>
            <a:lvl1pPr marL="0" indent="0">
              <a:lnSpc>
                <a:spcPct val="100000"/>
              </a:lnSpc>
              <a:spcBef>
                <a:spcPts val="0"/>
              </a:spcBef>
              <a:buFont typeface="Arial" panose="020B0604020202020204" pitchFamily="34" charset="0"/>
              <a:buNone/>
              <a:defRPr sz="2400" b="0" i="0">
                <a:solidFill>
                  <a:schemeClr val="tx2"/>
                </a:solidFill>
                <a:latin typeface="Equip Light" panose="02000503000000020004" pitchFamily="2" charset="77"/>
              </a:defRPr>
            </a:lvl1pPr>
          </a:lstStyle>
          <a:p>
            <a:pPr lvl="0"/>
            <a:r>
              <a:rPr lang="en-GB"/>
              <a:t>Edit description; feel free to change the </a:t>
            </a:r>
            <a:r>
              <a:rPr lang="en-GB" err="1"/>
              <a:t>color</a:t>
            </a:r>
            <a:r>
              <a:rPr lang="en-GB"/>
              <a:t> of the photo-frame to “nightfall-blue” (#13294B) or to “lavender-purple” (#2E008B) </a:t>
            </a:r>
          </a:p>
        </p:txBody>
      </p:sp>
      <p:sp>
        <p:nvSpPr>
          <p:cNvPr id="2" name="Slide Number Placeholder 1">
            <a:extLst>
              <a:ext uri="{FF2B5EF4-FFF2-40B4-BE49-F238E27FC236}">
                <a16:creationId xmlns:a16="http://schemas.microsoft.com/office/drawing/2014/main" id="{041A5DB9-05DB-9549-9BBC-69B0E6EF6BEF}"/>
              </a:ext>
            </a:extLst>
          </p:cNvPr>
          <p:cNvSpPr>
            <a:spLocks noGrp="1"/>
          </p:cNvSpPr>
          <p:nvPr>
            <p:ph type="sldNum" sz="quarter" idx="32"/>
          </p:nvPr>
        </p:nvSpPr>
        <p:spPr>
          <a:xfrm>
            <a:off x="1236086" y="12712701"/>
            <a:ext cx="5486400" cy="730250"/>
          </a:xfrm>
          <a:prstGeom prst="rect">
            <a:avLst/>
          </a:prstGeom>
        </p:spPr>
        <p:txBody>
          <a:bodyPr/>
          <a:lstStyle>
            <a:lvl1pPr algn="l">
              <a:defRPr/>
            </a:lvl1pPr>
          </a:lstStyle>
          <a:p>
            <a:fld id="{94EE45FB-11CC-594D-B3F6-AACB8EE154A1}" type="slidenum">
              <a:rPr lang="en-PT" smtClean="0"/>
              <a:pPr/>
              <a:t>‹#›</a:t>
            </a:fld>
            <a:endParaRPr lang="en-PT"/>
          </a:p>
        </p:txBody>
      </p:sp>
    </p:spTree>
    <p:extLst>
      <p:ext uri="{BB962C8B-B14F-4D97-AF65-F5344CB8AC3E}">
        <p14:creationId xmlns:p14="http://schemas.microsoft.com/office/powerpoint/2010/main" val="1893025702"/>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6_2_Photo 1 Left Subtitle">
    <p:bg>
      <p:bgPr>
        <a:solidFill>
          <a:schemeClr val="bg1"/>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A8D4FC00-C4DF-7F4F-AA41-3EAF7F48F07E}"/>
              </a:ext>
            </a:extLst>
          </p:cNvPr>
          <p:cNvSpPr>
            <a:spLocks noGrp="1"/>
          </p:cNvSpPr>
          <p:nvPr>
            <p:ph type="pic" sz="quarter" idx="14"/>
          </p:nvPr>
        </p:nvSpPr>
        <p:spPr>
          <a:xfrm>
            <a:off x="0" y="0"/>
            <a:ext cx="7200000" cy="13716000"/>
          </a:xfrm>
          <a:solidFill>
            <a:schemeClr val="tx1"/>
          </a:solidFill>
        </p:spPr>
        <p:txBody>
          <a:bodyPr/>
          <a:lstStyle>
            <a:lvl1pPr marL="0" indent="0">
              <a:buNone/>
              <a:defRPr>
                <a:noFill/>
              </a:defRPr>
            </a:lvl1pPr>
          </a:lstStyle>
          <a:p>
            <a:r>
              <a:rPr lang="en-GB"/>
              <a:t>Click icon to add picture</a:t>
            </a:r>
            <a:endParaRPr lang="en-PT"/>
          </a:p>
        </p:txBody>
      </p:sp>
      <p:sp>
        <p:nvSpPr>
          <p:cNvPr id="14" name="Picture Placeholder 13">
            <a:extLst>
              <a:ext uri="{FF2B5EF4-FFF2-40B4-BE49-F238E27FC236}">
                <a16:creationId xmlns:a16="http://schemas.microsoft.com/office/drawing/2014/main" id="{EE5E0337-0FF7-1B4F-9161-3EA3012A6F87}"/>
              </a:ext>
            </a:extLst>
          </p:cNvPr>
          <p:cNvSpPr>
            <a:spLocks noGrp="1"/>
          </p:cNvSpPr>
          <p:nvPr>
            <p:ph type="pic" sz="quarter" idx="13"/>
          </p:nvPr>
        </p:nvSpPr>
        <p:spPr>
          <a:xfrm>
            <a:off x="720000" y="720000"/>
            <a:ext cx="10080000" cy="12276000"/>
          </a:xfrm>
          <a:solidFill>
            <a:schemeClr val="bg1"/>
          </a:solidFill>
        </p:spPr>
        <p:txBody>
          <a:bodyPr/>
          <a:lstStyle>
            <a:lvl1pPr marL="0" indent="0">
              <a:spcBef>
                <a:spcPts val="0"/>
              </a:spcBef>
              <a:buNone/>
              <a:defRPr>
                <a:noFill/>
              </a:defRPr>
            </a:lvl1pPr>
          </a:lstStyle>
          <a:p>
            <a:r>
              <a:rPr lang="en-GB"/>
              <a:t>Click icon to add picture</a:t>
            </a:r>
            <a:endParaRPr lang="en-PT"/>
          </a:p>
        </p:txBody>
      </p:sp>
      <p:pic>
        <p:nvPicPr>
          <p:cNvPr id="7" name="Graphic 6">
            <a:extLst>
              <a:ext uri="{FF2B5EF4-FFF2-40B4-BE49-F238E27FC236}">
                <a16:creationId xmlns:a16="http://schemas.microsoft.com/office/drawing/2014/main" id="{68B0E22B-FCE9-754C-80EB-DF1C8C38A25B}"/>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1607201" y="759806"/>
            <a:ext cx="1627198" cy="1430156"/>
          </a:xfrm>
          <a:prstGeom prst="rect">
            <a:avLst/>
          </a:prstGeom>
        </p:spPr>
      </p:pic>
      <p:sp>
        <p:nvSpPr>
          <p:cNvPr id="13" name="Text Placeholder 7">
            <a:extLst>
              <a:ext uri="{FF2B5EF4-FFF2-40B4-BE49-F238E27FC236}">
                <a16:creationId xmlns:a16="http://schemas.microsoft.com/office/drawing/2014/main" id="{0EA34B8E-7E97-A543-A4A5-F722DD3790F1}"/>
              </a:ext>
            </a:extLst>
          </p:cNvPr>
          <p:cNvSpPr>
            <a:spLocks noGrp="1"/>
          </p:cNvSpPr>
          <p:nvPr>
            <p:ph type="body" sz="quarter" idx="12" hasCustomPrompt="1"/>
          </p:nvPr>
        </p:nvSpPr>
        <p:spPr>
          <a:xfrm>
            <a:off x="12218400" y="4304191"/>
            <a:ext cx="10910752" cy="730182"/>
          </a:xfrm>
          <a:prstGeom prst="rect">
            <a:avLst/>
          </a:prstGeom>
        </p:spPr>
        <p:txBody>
          <a:bodyPr wrap="square" tIns="72000" anchor="t">
            <a:noAutofit/>
          </a:bodyPr>
          <a:lstStyle>
            <a:lvl1pPr marL="0" indent="0">
              <a:lnSpc>
                <a:spcPct val="100000"/>
              </a:lnSpc>
              <a:spcBef>
                <a:spcPts val="0"/>
              </a:spcBef>
              <a:buNone/>
              <a:defRPr sz="3200" b="0" i="0">
                <a:solidFill>
                  <a:schemeClr val="tx2"/>
                </a:solidFill>
                <a:latin typeface="Equip Extended Light" panose="02000503000000020004" pitchFamily="2" charset="77"/>
              </a:defRPr>
            </a:lvl1pPr>
          </a:lstStyle>
          <a:p>
            <a:pPr lvl="0"/>
            <a:r>
              <a:rPr lang="en-GB"/>
              <a:t>Edit subtitle</a:t>
            </a:r>
          </a:p>
        </p:txBody>
      </p:sp>
      <p:sp>
        <p:nvSpPr>
          <p:cNvPr id="15" name="Title 1">
            <a:extLst>
              <a:ext uri="{FF2B5EF4-FFF2-40B4-BE49-F238E27FC236}">
                <a16:creationId xmlns:a16="http://schemas.microsoft.com/office/drawing/2014/main" id="{2D4316BD-0421-5643-9C3E-86BD0386F83A}"/>
              </a:ext>
            </a:extLst>
          </p:cNvPr>
          <p:cNvSpPr>
            <a:spLocks noGrp="1"/>
          </p:cNvSpPr>
          <p:nvPr>
            <p:ph type="title" hasCustomPrompt="1"/>
          </p:nvPr>
        </p:nvSpPr>
        <p:spPr>
          <a:xfrm>
            <a:off x="12218400" y="3200784"/>
            <a:ext cx="10910752" cy="1222624"/>
          </a:xfrm>
          <a:prstGeom prst="rect">
            <a:avLst/>
          </a:prstGeom>
        </p:spPr>
        <p:txBody>
          <a:bodyPr wrap="square" tIns="72000" anchor="t">
            <a:noAutofit/>
          </a:bodyPr>
          <a:lstStyle>
            <a:lvl1pPr>
              <a:lnSpc>
                <a:spcPct val="100000"/>
              </a:lnSpc>
              <a:spcBef>
                <a:spcPts val="0"/>
              </a:spcBef>
              <a:defRPr sz="6400" b="1" i="0">
                <a:solidFill>
                  <a:schemeClr val="tx2"/>
                </a:solidFill>
                <a:latin typeface="Equip Extended" panose="02000503030000020004" pitchFamily="2" charset="77"/>
              </a:defRPr>
            </a:lvl1pPr>
          </a:lstStyle>
          <a:p>
            <a:r>
              <a:rPr lang="en-GB"/>
              <a:t>Edit title</a:t>
            </a:r>
            <a:endParaRPr lang="en-PT"/>
          </a:p>
        </p:txBody>
      </p:sp>
      <p:sp>
        <p:nvSpPr>
          <p:cNvPr id="16" name="Text Placeholder 7">
            <a:extLst>
              <a:ext uri="{FF2B5EF4-FFF2-40B4-BE49-F238E27FC236}">
                <a16:creationId xmlns:a16="http://schemas.microsoft.com/office/drawing/2014/main" id="{2D96C5BE-73D1-584A-99EB-3318DF8F4DDC}"/>
              </a:ext>
            </a:extLst>
          </p:cNvPr>
          <p:cNvSpPr>
            <a:spLocks noGrp="1"/>
          </p:cNvSpPr>
          <p:nvPr>
            <p:ph type="body" sz="quarter" idx="31" hasCustomPrompt="1"/>
          </p:nvPr>
        </p:nvSpPr>
        <p:spPr>
          <a:xfrm>
            <a:off x="12218400" y="5394639"/>
            <a:ext cx="10910752" cy="976402"/>
          </a:xfrm>
          <a:prstGeom prst="rect">
            <a:avLst/>
          </a:prstGeom>
        </p:spPr>
        <p:txBody>
          <a:bodyPr wrap="square" tIns="72000" numCol="1" spcCol="720000" anchor="t">
            <a:noAutofit/>
          </a:bodyPr>
          <a:lstStyle>
            <a:lvl1pPr marL="0" indent="0">
              <a:lnSpc>
                <a:spcPct val="100000"/>
              </a:lnSpc>
              <a:spcBef>
                <a:spcPts val="0"/>
              </a:spcBef>
              <a:buFont typeface="Arial" panose="020B0604020202020204" pitchFamily="34" charset="0"/>
              <a:buNone/>
              <a:defRPr sz="2400" b="0" i="0">
                <a:solidFill>
                  <a:schemeClr val="tx2"/>
                </a:solidFill>
                <a:latin typeface="Equip Light" panose="02000503000000020004" pitchFamily="2" charset="77"/>
              </a:defRPr>
            </a:lvl1pPr>
          </a:lstStyle>
          <a:p>
            <a:pPr lvl="0"/>
            <a:r>
              <a:rPr lang="en-GB"/>
              <a:t>Edit description; feel free to change the </a:t>
            </a:r>
            <a:r>
              <a:rPr lang="en-GB" err="1"/>
              <a:t>color</a:t>
            </a:r>
            <a:r>
              <a:rPr lang="en-GB"/>
              <a:t> of the photo-frame to “nightfall-blue” (#13294B) or to “lavender-purple” (#2E008B) </a:t>
            </a:r>
          </a:p>
        </p:txBody>
      </p:sp>
      <p:sp>
        <p:nvSpPr>
          <p:cNvPr id="2" name="Slide Number Placeholder 1">
            <a:extLst>
              <a:ext uri="{FF2B5EF4-FFF2-40B4-BE49-F238E27FC236}">
                <a16:creationId xmlns:a16="http://schemas.microsoft.com/office/drawing/2014/main" id="{CD3FC44E-693E-0B4D-97B8-76342244B882}"/>
              </a:ext>
            </a:extLst>
          </p:cNvPr>
          <p:cNvSpPr>
            <a:spLocks noGrp="1"/>
          </p:cNvSpPr>
          <p:nvPr>
            <p:ph type="sldNum" sz="quarter" idx="32"/>
          </p:nvPr>
        </p:nvSpPr>
        <p:spPr>
          <a:xfrm>
            <a:off x="16820602" y="12712701"/>
            <a:ext cx="5486400" cy="730250"/>
          </a:xfrm>
          <a:prstGeom prst="rect">
            <a:avLst/>
          </a:prstGeom>
        </p:spPr>
        <p:txBody>
          <a:bodyPr/>
          <a:lstStyle/>
          <a:p>
            <a:fld id="{94EE45FB-11CC-594D-B3F6-AACB8EE154A1}" type="slidenum">
              <a:rPr lang="en-PT" smtClean="0"/>
              <a:pPr/>
              <a:t>‹#›</a:t>
            </a:fld>
            <a:endParaRPr lang="en-PT"/>
          </a:p>
        </p:txBody>
      </p:sp>
    </p:spTree>
    <p:extLst>
      <p:ext uri="{BB962C8B-B14F-4D97-AF65-F5344CB8AC3E}">
        <p14:creationId xmlns:p14="http://schemas.microsoft.com/office/powerpoint/2010/main" val="3363096290"/>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10_2_Content Grid 4">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1" y="8482520"/>
            <a:ext cx="6371378" cy="523348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1607201" y="759806"/>
            <a:ext cx="1627198" cy="1430156"/>
          </a:xfrm>
          <a:prstGeom prst="rect">
            <a:avLst/>
          </a:prstGeom>
        </p:spPr>
      </p:pic>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2159996" y="4491047"/>
            <a:ext cx="9453600" cy="1715066"/>
          </a:xfrm>
          <a:prstGeom prst="rect">
            <a:avLst/>
          </a:prstGeom>
        </p:spPr>
        <p:txBody>
          <a:bodyPr lIns="0" tIns="72000" rIns="0" anchor="t">
            <a:noAutofit/>
          </a:bodyPr>
          <a:lstStyle>
            <a:lvl1pPr marL="0" indent="0">
              <a:lnSpc>
                <a:spcPct val="100000"/>
              </a:lnSpc>
              <a:spcBef>
                <a:spcPts val="0"/>
              </a:spcBef>
              <a:buNone/>
              <a:defRPr sz="2400" b="0" i="0">
                <a:solidFill>
                  <a:schemeClr val="tx2"/>
                </a:solidFill>
                <a:latin typeface="Equip Light" panose="02000503000000020004" pitchFamily="2" charset="77"/>
              </a:defRPr>
            </a:lvl1pPr>
          </a:lstStyle>
          <a:p>
            <a:pPr lvl="0"/>
            <a:r>
              <a:rPr lang="en-GB"/>
              <a:t>In this context, it is the current state of humanity's knowledge of how to combine resources to produce desired products, to solve problems, </a:t>
            </a:r>
            <a:r>
              <a:rPr lang="en-GB" err="1"/>
              <a:t>fulfill</a:t>
            </a:r>
            <a:r>
              <a:rPr lang="en-GB"/>
              <a:t> needs, or satisfy wants; it includes technical methods, skills, processes, techniques, tools and raw materials.</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2160000" y="3453089"/>
            <a:ext cx="9453600" cy="1037958"/>
          </a:xfrm>
          <a:prstGeom prst="rect">
            <a:avLst/>
          </a:prstGeom>
        </p:spPr>
        <p:txBody>
          <a:bodyPr lIns="0" tIns="72000" rIns="0" anchor="t">
            <a:noAutofit/>
          </a:bodyPr>
          <a:lstStyle>
            <a:lvl1pPr marL="0" indent="0">
              <a:lnSpc>
                <a:spcPct val="100000"/>
              </a:lnSpc>
              <a:spcBef>
                <a:spcPts val="0"/>
              </a:spcBef>
              <a:buNone/>
              <a:defRPr sz="2600" b="1" i="0">
                <a:solidFill>
                  <a:schemeClr val="tx2"/>
                </a:solidFill>
                <a:latin typeface="Equip Extended" panose="02000503030000020004" pitchFamily="2" charset="77"/>
              </a:defRPr>
            </a:lvl1pPr>
          </a:lstStyle>
          <a:p>
            <a:pPr lvl="0"/>
            <a:r>
              <a:rPr lang="en-GB"/>
              <a:t>The word "technology" can also be used to refer to a collection of techniques</a:t>
            </a:r>
          </a:p>
        </p:txBody>
      </p:sp>
      <p:sp>
        <p:nvSpPr>
          <p:cNvPr id="29" name="Text Placeholder 7">
            <a:extLst>
              <a:ext uri="{FF2B5EF4-FFF2-40B4-BE49-F238E27FC236}">
                <a16:creationId xmlns:a16="http://schemas.microsoft.com/office/drawing/2014/main" id="{6447C4D7-2853-B641-A290-0F4F1C54DAD3}"/>
              </a:ext>
            </a:extLst>
          </p:cNvPr>
          <p:cNvSpPr>
            <a:spLocks noGrp="1"/>
          </p:cNvSpPr>
          <p:nvPr>
            <p:ph type="body" sz="quarter" idx="30" hasCustomPrompt="1"/>
          </p:nvPr>
        </p:nvSpPr>
        <p:spPr>
          <a:xfrm>
            <a:off x="2159992" y="8265173"/>
            <a:ext cx="9453600" cy="1715066"/>
          </a:xfrm>
          <a:prstGeom prst="rect">
            <a:avLst/>
          </a:prstGeom>
        </p:spPr>
        <p:txBody>
          <a:bodyPr lIns="0" tIns="72000" rIns="0" anchor="t">
            <a:noAutofit/>
          </a:bodyPr>
          <a:lstStyle>
            <a:lvl1pPr marL="0" indent="0">
              <a:lnSpc>
                <a:spcPct val="100000"/>
              </a:lnSpc>
              <a:spcBef>
                <a:spcPts val="0"/>
              </a:spcBef>
              <a:buNone/>
              <a:defRPr sz="2400" b="0" i="0">
                <a:solidFill>
                  <a:schemeClr val="tx2"/>
                </a:solidFill>
                <a:latin typeface="Equip Light" panose="02000503000000020004" pitchFamily="2" charset="77"/>
              </a:defRPr>
            </a:lvl1pPr>
          </a:lstStyle>
          <a:p>
            <a:pPr lvl="0"/>
            <a:r>
              <a:rPr lang="en-GB"/>
              <a:t>In this context, it is the current state of humanity's knowledge of how to combine resources to produce desired products, to solve problems, </a:t>
            </a:r>
            <a:r>
              <a:rPr lang="en-GB" err="1"/>
              <a:t>fulfill</a:t>
            </a:r>
            <a:r>
              <a:rPr lang="en-GB"/>
              <a:t> needs, or satisfy wants; it includes technical methods, skills, processes, techniques, tools and raw materials.</a:t>
            </a:r>
          </a:p>
        </p:txBody>
      </p:sp>
      <p:sp>
        <p:nvSpPr>
          <p:cNvPr id="30" name="Text Placeholder 7">
            <a:extLst>
              <a:ext uri="{FF2B5EF4-FFF2-40B4-BE49-F238E27FC236}">
                <a16:creationId xmlns:a16="http://schemas.microsoft.com/office/drawing/2014/main" id="{9EEEDB7B-6845-214B-9A0E-8494146A6E26}"/>
              </a:ext>
            </a:extLst>
          </p:cNvPr>
          <p:cNvSpPr>
            <a:spLocks noGrp="1"/>
          </p:cNvSpPr>
          <p:nvPr>
            <p:ph type="body" sz="quarter" idx="31" hasCustomPrompt="1"/>
          </p:nvPr>
        </p:nvSpPr>
        <p:spPr>
          <a:xfrm>
            <a:off x="2159996" y="7227215"/>
            <a:ext cx="9453600" cy="1037958"/>
          </a:xfrm>
          <a:prstGeom prst="rect">
            <a:avLst/>
          </a:prstGeom>
        </p:spPr>
        <p:txBody>
          <a:bodyPr lIns="0" tIns="72000" rIns="0" anchor="t">
            <a:noAutofit/>
          </a:bodyPr>
          <a:lstStyle>
            <a:lvl1pPr marL="0" indent="0">
              <a:lnSpc>
                <a:spcPct val="100000"/>
              </a:lnSpc>
              <a:spcBef>
                <a:spcPts val="0"/>
              </a:spcBef>
              <a:buNone/>
              <a:defRPr sz="2600" b="1" i="0">
                <a:solidFill>
                  <a:schemeClr val="tx2"/>
                </a:solidFill>
                <a:latin typeface="Equip Extended" panose="02000503030000020004" pitchFamily="2" charset="77"/>
              </a:defRPr>
            </a:lvl1pPr>
          </a:lstStyle>
          <a:p>
            <a:pPr lvl="0"/>
            <a:r>
              <a:rPr lang="en-GB"/>
              <a:t>The word "technology" can also be used to refer to a collection of techniques</a:t>
            </a:r>
          </a:p>
        </p:txBody>
      </p:sp>
      <p:sp>
        <p:nvSpPr>
          <p:cNvPr id="25" name="Text Placeholder 7">
            <a:extLst>
              <a:ext uri="{FF2B5EF4-FFF2-40B4-BE49-F238E27FC236}">
                <a16:creationId xmlns:a16="http://schemas.microsoft.com/office/drawing/2014/main" id="{A2C398D9-63EB-CF4A-9948-12B38BFB1B92}"/>
              </a:ext>
            </a:extLst>
          </p:cNvPr>
          <p:cNvSpPr>
            <a:spLocks noGrp="1"/>
          </p:cNvSpPr>
          <p:nvPr>
            <p:ph type="body" sz="quarter" idx="32" hasCustomPrompt="1"/>
          </p:nvPr>
        </p:nvSpPr>
        <p:spPr>
          <a:xfrm>
            <a:off x="12765592" y="4491047"/>
            <a:ext cx="9453600" cy="1715066"/>
          </a:xfrm>
          <a:prstGeom prst="rect">
            <a:avLst/>
          </a:prstGeom>
        </p:spPr>
        <p:txBody>
          <a:bodyPr lIns="0" tIns="72000" rIns="0" anchor="t">
            <a:noAutofit/>
          </a:bodyPr>
          <a:lstStyle>
            <a:lvl1pPr marL="0" indent="0">
              <a:lnSpc>
                <a:spcPct val="100000"/>
              </a:lnSpc>
              <a:spcBef>
                <a:spcPts val="0"/>
              </a:spcBef>
              <a:buNone/>
              <a:defRPr sz="2400" b="0" i="0">
                <a:solidFill>
                  <a:schemeClr val="tx2"/>
                </a:solidFill>
                <a:latin typeface="Equip Light" panose="02000503000000020004" pitchFamily="2" charset="77"/>
              </a:defRPr>
            </a:lvl1pPr>
          </a:lstStyle>
          <a:p>
            <a:pPr lvl="0"/>
            <a:r>
              <a:rPr lang="en-GB"/>
              <a:t>In this context, it is the current state of humanity's knowledge of how to combine resources to produce desired products, to solve problems, </a:t>
            </a:r>
            <a:r>
              <a:rPr lang="en-GB" err="1"/>
              <a:t>fulfill</a:t>
            </a:r>
            <a:r>
              <a:rPr lang="en-GB"/>
              <a:t> needs, or satisfy wants; it includes technical methods, skills, processes, techniques, tools and raw materials.</a:t>
            </a:r>
          </a:p>
        </p:txBody>
      </p:sp>
      <p:sp>
        <p:nvSpPr>
          <p:cNvPr id="26" name="Text Placeholder 7">
            <a:extLst>
              <a:ext uri="{FF2B5EF4-FFF2-40B4-BE49-F238E27FC236}">
                <a16:creationId xmlns:a16="http://schemas.microsoft.com/office/drawing/2014/main" id="{32694D55-9A3A-884B-BD19-2288DE1FADE0}"/>
              </a:ext>
            </a:extLst>
          </p:cNvPr>
          <p:cNvSpPr>
            <a:spLocks noGrp="1"/>
          </p:cNvSpPr>
          <p:nvPr>
            <p:ph type="body" sz="quarter" idx="33" hasCustomPrompt="1"/>
          </p:nvPr>
        </p:nvSpPr>
        <p:spPr>
          <a:xfrm>
            <a:off x="12765596" y="3453089"/>
            <a:ext cx="9453600" cy="1037958"/>
          </a:xfrm>
          <a:prstGeom prst="rect">
            <a:avLst/>
          </a:prstGeom>
        </p:spPr>
        <p:txBody>
          <a:bodyPr lIns="0" tIns="72000" rIns="0" anchor="t">
            <a:noAutofit/>
          </a:bodyPr>
          <a:lstStyle>
            <a:lvl1pPr marL="0" indent="0">
              <a:lnSpc>
                <a:spcPct val="100000"/>
              </a:lnSpc>
              <a:spcBef>
                <a:spcPts val="0"/>
              </a:spcBef>
              <a:buNone/>
              <a:defRPr sz="2600" b="1" i="0">
                <a:solidFill>
                  <a:schemeClr val="tx2"/>
                </a:solidFill>
                <a:latin typeface="Equip Extended" panose="02000503030000020004" pitchFamily="2" charset="77"/>
              </a:defRPr>
            </a:lvl1pPr>
          </a:lstStyle>
          <a:p>
            <a:pPr lvl="0"/>
            <a:r>
              <a:rPr lang="en-GB"/>
              <a:t>The word "technology" can also be used to refer to a collection of techniques</a:t>
            </a:r>
          </a:p>
        </p:txBody>
      </p:sp>
      <p:sp>
        <p:nvSpPr>
          <p:cNvPr id="28" name="Text Placeholder 7">
            <a:extLst>
              <a:ext uri="{FF2B5EF4-FFF2-40B4-BE49-F238E27FC236}">
                <a16:creationId xmlns:a16="http://schemas.microsoft.com/office/drawing/2014/main" id="{F9B3C98A-B3B3-124C-9DE4-3316578ECEFB}"/>
              </a:ext>
            </a:extLst>
          </p:cNvPr>
          <p:cNvSpPr>
            <a:spLocks noGrp="1"/>
          </p:cNvSpPr>
          <p:nvPr>
            <p:ph type="body" sz="quarter" idx="34" hasCustomPrompt="1"/>
          </p:nvPr>
        </p:nvSpPr>
        <p:spPr>
          <a:xfrm>
            <a:off x="12765588" y="8265173"/>
            <a:ext cx="9453600" cy="1715066"/>
          </a:xfrm>
          <a:prstGeom prst="rect">
            <a:avLst/>
          </a:prstGeom>
        </p:spPr>
        <p:txBody>
          <a:bodyPr lIns="0" tIns="72000" rIns="0" anchor="t">
            <a:noAutofit/>
          </a:bodyPr>
          <a:lstStyle>
            <a:lvl1pPr marL="0" indent="0">
              <a:lnSpc>
                <a:spcPct val="100000"/>
              </a:lnSpc>
              <a:spcBef>
                <a:spcPts val="0"/>
              </a:spcBef>
              <a:buNone/>
              <a:defRPr sz="2400" b="0" i="0">
                <a:solidFill>
                  <a:schemeClr val="tx2"/>
                </a:solidFill>
                <a:latin typeface="Equip Light" panose="02000503000000020004" pitchFamily="2" charset="77"/>
              </a:defRPr>
            </a:lvl1pPr>
          </a:lstStyle>
          <a:p>
            <a:pPr lvl="0"/>
            <a:r>
              <a:rPr lang="en-GB"/>
              <a:t>In this context, it is the current state of humanity's knowledge of how to combine resources to produce desired products, to solve problems, </a:t>
            </a:r>
            <a:r>
              <a:rPr lang="en-GB" err="1"/>
              <a:t>fulfill</a:t>
            </a:r>
            <a:r>
              <a:rPr lang="en-GB"/>
              <a:t> needs, or satisfy wants; it includes technical methods, skills, processes, techniques, tools and raw materials.</a:t>
            </a:r>
          </a:p>
        </p:txBody>
      </p:sp>
      <p:sp>
        <p:nvSpPr>
          <p:cNvPr id="32" name="Text Placeholder 7">
            <a:extLst>
              <a:ext uri="{FF2B5EF4-FFF2-40B4-BE49-F238E27FC236}">
                <a16:creationId xmlns:a16="http://schemas.microsoft.com/office/drawing/2014/main" id="{748293B1-8961-5143-A89F-1AC3C960A340}"/>
              </a:ext>
            </a:extLst>
          </p:cNvPr>
          <p:cNvSpPr>
            <a:spLocks noGrp="1"/>
          </p:cNvSpPr>
          <p:nvPr>
            <p:ph type="body" sz="quarter" idx="35" hasCustomPrompt="1"/>
          </p:nvPr>
        </p:nvSpPr>
        <p:spPr>
          <a:xfrm>
            <a:off x="12765592" y="7227215"/>
            <a:ext cx="9453600" cy="1037958"/>
          </a:xfrm>
          <a:prstGeom prst="rect">
            <a:avLst/>
          </a:prstGeom>
        </p:spPr>
        <p:txBody>
          <a:bodyPr lIns="0" tIns="72000" rIns="0" anchor="t">
            <a:noAutofit/>
          </a:bodyPr>
          <a:lstStyle>
            <a:lvl1pPr marL="0" indent="0">
              <a:lnSpc>
                <a:spcPct val="100000"/>
              </a:lnSpc>
              <a:spcBef>
                <a:spcPts val="0"/>
              </a:spcBef>
              <a:buNone/>
              <a:defRPr sz="2600" b="1" i="0">
                <a:solidFill>
                  <a:schemeClr val="tx2"/>
                </a:solidFill>
                <a:latin typeface="Equip Extended" panose="02000503030000020004" pitchFamily="2" charset="77"/>
              </a:defRPr>
            </a:lvl1pPr>
          </a:lstStyle>
          <a:p>
            <a:pPr lvl="0"/>
            <a:r>
              <a:rPr lang="en-GB"/>
              <a:t>The word "technology" can also be used to refer to a collection of techniques</a:t>
            </a:r>
          </a:p>
        </p:txBody>
      </p:sp>
      <p:sp>
        <p:nvSpPr>
          <p:cNvPr id="20" name="Title 1">
            <a:extLst>
              <a:ext uri="{FF2B5EF4-FFF2-40B4-BE49-F238E27FC236}">
                <a16:creationId xmlns:a16="http://schemas.microsoft.com/office/drawing/2014/main" id="{4ACC2BB1-332C-3E41-A029-B76CD243CBA4}"/>
              </a:ext>
            </a:extLst>
          </p:cNvPr>
          <p:cNvSpPr>
            <a:spLocks noGrp="1"/>
          </p:cNvSpPr>
          <p:nvPr>
            <p:ph type="title" hasCustomPrompt="1"/>
          </p:nvPr>
        </p:nvSpPr>
        <p:spPr>
          <a:xfrm>
            <a:off x="1252796" y="962251"/>
            <a:ext cx="14400000" cy="976402"/>
          </a:xfrm>
          <a:prstGeom prst="rect">
            <a:avLst/>
          </a:prstGeom>
        </p:spPr>
        <p:txBody>
          <a:bodyPr tIns="72000" anchor="t">
            <a:noAutofit/>
          </a:bodyPr>
          <a:lstStyle>
            <a:lvl1pPr>
              <a:lnSpc>
                <a:spcPct val="100000"/>
              </a:lnSpc>
              <a:spcBef>
                <a:spcPts val="0"/>
              </a:spcBef>
              <a:defRPr sz="4800" b="1" i="0">
                <a:solidFill>
                  <a:schemeClr val="tx2"/>
                </a:solidFill>
                <a:latin typeface="Equip Extended" panose="02000503030000020004" pitchFamily="2" charset="77"/>
              </a:defRPr>
            </a:lvl1pPr>
          </a:lstStyle>
          <a:p>
            <a:r>
              <a:rPr lang="en-GB"/>
              <a:t>Edit title</a:t>
            </a:r>
            <a:endParaRPr lang="en-PT"/>
          </a:p>
        </p:txBody>
      </p:sp>
      <p:sp>
        <p:nvSpPr>
          <p:cNvPr id="21" name="Text Placeholder 7">
            <a:extLst>
              <a:ext uri="{FF2B5EF4-FFF2-40B4-BE49-F238E27FC236}">
                <a16:creationId xmlns:a16="http://schemas.microsoft.com/office/drawing/2014/main" id="{7B82F30B-06B0-CD4E-B176-E73384D8D12E}"/>
              </a:ext>
            </a:extLst>
          </p:cNvPr>
          <p:cNvSpPr>
            <a:spLocks noGrp="1"/>
          </p:cNvSpPr>
          <p:nvPr>
            <p:ph type="body" sz="quarter" idx="29" hasCustomPrompt="1"/>
          </p:nvPr>
        </p:nvSpPr>
        <p:spPr>
          <a:xfrm>
            <a:off x="1252802" y="1860377"/>
            <a:ext cx="14400000" cy="730182"/>
          </a:xfrm>
          <a:prstGeom prst="rect">
            <a:avLst/>
          </a:prstGeom>
        </p:spPr>
        <p:txBody>
          <a:bodyPr wrap="square" tIns="72000" anchor="t">
            <a:noAutofit/>
          </a:bodyPr>
          <a:lstStyle>
            <a:lvl1pPr marL="0" indent="0">
              <a:lnSpc>
                <a:spcPct val="100000"/>
              </a:lnSpc>
              <a:spcBef>
                <a:spcPts val="0"/>
              </a:spcBef>
              <a:buNone/>
              <a:defRPr sz="3200" b="0" i="0">
                <a:solidFill>
                  <a:schemeClr val="tx2"/>
                </a:solidFill>
                <a:latin typeface="Equip Extended Light" panose="02000503000000020004" pitchFamily="2" charset="77"/>
              </a:defRPr>
            </a:lvl1pPr>
          </a:lstStyle>
          <a:p>
            <a:pPr lvl="0"/>
            <a:r>
              <a:rPr lang="en-GB"/>
              <a:t>Edit subtitle</a:t>
            </a:r>
          </a:p>
        </p:txBody>
      </p:sp>
      <p:sp>
        <p:nvSpPr>
          <p:cNvPr id="22" name="Picture Placeholder 3">
            <a:extLst>
              <a:ext uri="{FF2B5EF4-FFF2-40B4-BE49-F238E27FC236}">
                <a16:creationId xmlns:a16="http://schemas.microsoft.com/office/drawing/2014/main" id="{B7CFF10E-5B50-7E4C-83A3-C6B196A469E5}"/>
              </a:ext>
            </a:extLst>
          </p:cNvPr>
          <p:cNvSpPr>
            <a:spLocks noGrp="1"/>
          </p:cNvSpPr>
          <p:nvPr>
            <p:ph type="pic" sz="quarter" idx="36"/>
          </p:nvPr>
        </p:nvSpPr>
        <p:spPr>
          <a:xfrm>
            <a:off x="2159000" y="3196800"/>
            <a:ext cx="9453600" cy="72000"/>
          </a:xfrm>
          <a:solidFill>
            <a:schemeClr val="tx1"/>
          </a:solidFill>
        </p:spPr>
        <p:txBody>
          <a:bodyPr/>
          <a:lstStyle>
            <a:lvl1pPr marL="0" indent="0">
              <a:spcBef>
                <a:spcPts val="0"/>
              </a:spcBef>
              <a:buNone/>
              <a:defRPr>
                <a:noFill/>
              </a:defRPr>
            </a:lvl1pPr>
          </a:lstStyle>
          <a:p>
            <a:r>
              <a:rPr lang="en-GB"/>
              <a:t>Click icon to add picture</a:t>
            </a:r>
            <a:endParaRPr lang="en-PT"/>
          </a:p>
        </p:txBody>
      </p:sp>
      <p:sp>
        <p:nvSpPr>
          <p:cNvPr id="23" name="Picture Placeholder 3">
            <a:extLst>
              <a:ext uri="{FF2B5EF4-FFF2-40B4-BE49-F238E27FC236}">
                <a16:creationId xmlns:a16="http://schemas.microsoft.com/office/drawing/2014/main" id="{61F3BF72-97B1-194B-ADBF-55DDE817537D}"/>
              </a:ext>
            </a:extLst>
          </p:cNvPr>
          <p:cNvSpPr>
            <a:spLocks noGrp="1"/>
          </p:cNvSpPr>
          <p:nvPr>
            <p:ph type="pic" sz="quarter" idx="37"/>
          </p:nvPr>
        </p:nvSpPr>
        <p:spPr>
          <a:xfrm>
            <a:off x="12765588" y="3196800"/>
            <a:ext cx="9453600" cy="72000"/>
          </a:xfrm>
          <a:solidFill>
            <a:schemeClr val="tx1"/>
          </a:solidFill>
        </p:spPr>
        <p:txBody>
          <a:bodyPr/>
          <a:lstStyle>
            <a:lvl1pPr marL="0" indent="0">
              <a:spcBef>
                <a:spcPts val="0"/>
              </a:spcBef>
              <a:buNone/>
              <a:defRPr>
                <a:noFill/>
              </a:defRPr>
            </a:lvl1pPr>
          </a:lstStyle>
          <a:p>
            <a:r>
              <a:rPr lang="en-GB"/>
              <a:t>Click icon to add picture</a:t>
            </a:r>
            <a:endParaRPr lang="en-PT"/>
          </a:p>
        </p:txBody>
      </p:sp>
      <p:sp>
        <p:nvSpPr>
          <p:cNvPr id="24" name="Picture Placeholder 3">
            <a:extLst>
              <a:ext uri="{FF2B5EF4-FFF2-40B4-BE49-F238E27FC236}">
                <a16:creationId xmlns:a16="http://schemas.microsoft.com/office/drawing/2014/main" id="{7C32E413-8352-DE4A-BEBA-C3919EB498AC}"/>
              </a:ext>
            </a:extLst>
          </p:cNvPr>
          <p:cNvSpPr>
            <a:spLocks noGrp="1"/>
          </p:cNvSpPr>
          <p:nvPr>
            <p:ph type="pic" sz="quarter" idx="38"/>
          </p:nvPr>
        </p:nvSpPr>
        <p:spPr>
          <a:xfrm>
            <a:off x="2159000" y="6969600"/>
            <a:ext cx="9453600" cy="72000"/>
          </a:xfrm>
          <a:solidFill>
            <a:schemeClr val="tx1"/>
          </a:solidFill>
        </p:spPr>
        <p:txBody>
          <a:bodyPr/>
          <a:lstStyle>
            <a:lvl1pPr marL="0" indent="0">
              <a:spcBef>
                <a:spcPts val="0"/>
              </a:spcBef>
              <a:buNone/>
              <a:defRPr>
                <a:noFill/>
              </a:defRPr>
            </a:lvl1pPr>
          </a:lstStyle>
          <a:p>
            <a:r>
              <a:rPr lang="en-GB"/>
              <a:t>Click icon to add picture</a:t>
            </a:r>
            <a:endParaRPr lang="en-PT"/>
          </a:p>
        </p:txBody>
      </p:sp>
      <p:sp>
        <p:nvSpPr>
          <p:cNvPr id="31" name="Picture Placeholder 3">
            <a:extLst>
              <a:ext uri="{FF2B5EF4-FFF2-40B4-BE49-F238E27FC236}">
                <a16:creationId xmlns:a16="http://schemas.microsoft.com/office/drawing/2014/main" id="{7275B7B6-C981-9344-93D5-AA842ADF2D5D}"/>
              </a:ext>
            </a:extLst>
          </p:cNvPr>
          <p:cNvSpPr>
            <a:spLocks noGrp="1"/>
          </p:cNvSpPr>
          <p:nvPr>
            <p:ph type="pic" sz="quarter" idx="39"/>
          </p:nvPr>
        </p:nvSpPr>
        <p:spPr>
          <a:xfrm>
            <a:off x="12765588" y="6969600"/>
            <a:ext cx="9453600" cy="72000"/>
          </a:xfrm>
          <a:solidFill>
            <a:schemeClr val="tx1"/>
          </a:solidFill>
        </p:spPr>
        <p:txBody>
          <a:bodyPr/>
          <a:lstStyle>
            <a:lvl1pPr marL="0" indent="0">
              <a:spcBef>
                <a:spcPts val="0"/>
              </a:spcBef>
              <a:buNone/>
              <a:defRPr>
                <a:noFill/>
              </a:defRPr>
            </a:lvl1pPr>
          </a:lstStyle>
          <a:p>
            <a:r>
              <a:rPr lang="en-GB"/>
              <a:t>Click icon to add picture</a:t>
            </a:r>
            <a:endParaRPr lang="en-PT"/>
          </a:p>
        </p:txBody>
      </p:sp>
    </p:spTree>
    <p:extLst>
      <p:ext uri="{BB962C8B-B14F-4D97-AF65-F5344CB8AC3E}">
        <p14:creationId xmlns:p14="http://schemas.microsoft.com/office/powerpoint/2010/main" val="1263432139"/>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11_1_Info Table 3 Columns">
    <p:bg>
      <p:bgPr>
        <a:solidFill>
          <a:schemeClr val="bg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1607201" y="759806"/>
            <a:ext cx="1627198" cy="1430156"/>
          </a:xfrm>
          <a:prstGeom prst="rect">
            <a:avLst/>
          </a:prstGeom>
        </p:spPr>
      </p:pic>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6988372" y="3263399"/>
            <a:ext cx="5140800" cy="1669990"/>
          </a:xfrm>
          <a:prstGeom prst="rect">
            <a:avLst/>
          </a:prstGeom>
          <a:solidFill>
            <a:srgbClr val="D1F5EA"/>
          </a:solidFill>
        </p:spPr>
        <p:txBody>
          <a:bodyPr lIns="180000" tIns="180000" rIns="180000" bIns="144000" anchor="t">
            <a:noAutofit/>
          </a:bodyPr>
          <a:lstStyle>
            <a:lvl1pPr marL="0" indent="0">
              <a:lnSpc>
                <a:spcPct val="100000"/>
              </a:lnSpc>
              <a:spcBef>
                <a:spcPts val="0"/>
              </a:spcBef>
              <a:buNone/>
              <a:defRPr sz="2200" b="1" i="0">
                <a:solidFill>
                  <a:schemeClr val="tx2"/>
                </a:solidFill>
                <a:latin typeface="Equip Extended" panose="02000503030000020004" pitchFamily="2" charset="77"/>
              </a:defRPr>
            </a:lvl1pPr>
          </a:lstStyle>
          <a:p>
            <a:pPr lvl="0"/>
            <a:r>
              <a:rPr lang="en-GB"/>
              <a:t>The word "technology" can also be used to refer to a collection of techniques</a:t>
            </a:r>
          </a:p>
        </p:txBody>
      </p:sp>
      <p:sp>
        <p:nvSpPr>
          <p:cNvPr id="20" name="Text Placeholder 22">
            <a:extLst>
              <a:ext uri="{FF2B5EF4-FFF2-40B4-BE49-F238E27FC236}">
                <a16:creationId xmlns:a16="http://schemas.microsoft.com/office/drawing/2014/main" id="{BBB37DEF-BE80-004C-A791-E44D6ED0CDAF}"/>
              </a:ext>
            </a:extLst>
          </p:cNvPr>
          <p:cNvSpPr>
            <a:spLocks noGrp="1"/>
          </p:cNvSpPr>
          <p:nvPr>
            <p:ph type="body" sz="quarter" idx="32" hasCustomPrompt="1"/>
          </p:nvPr>
        </p:nvSpPr>
        <p:spPr>
          <a:xfrm>
            <a:off x="1245600" y="3722551"/>
            <a:ext cx="5140800" cy="923330"/>
          </a:xfrm>
        </p:spPr>
        <p:txBody>
          <a:bodyPr wrap="square" anchor="t">
            <a:noAutofit/>
          </a:bodyPr>
          <a:lstStyle>
            <a:lvl1pPr marL="0" indent="0">
              <a:lnSpc>
                <a:spcPct val="100000"/>
              </a:lnSpc>
              <a:spcBef>
                <a:spcPts val="0"/>
              </a:spcBef>
              <a:buNone/>
              <a:defRPr sz="4800" b="1" i="0">
                <a:solidFill>
                  <a:schemeClr val="tx2"/>
                </a:solidFill>
                <a:latin typeface="Equip Extended" panose="02000503030000020004" pitchFamily="2" charset="77"/>
              </a:defRPr>
            </a:lvl1pPr>
          </a:lstStyle>
          <a:p>
            <a:r>
              <a:rPr lang="en-GB"/>
              <a:t>Edit headline</a:t>
            </a:r>
            <a:endParaRPr lang="en-PT"/>
          </a:p>
        </p:txBody>
      </p:sp>
      <p:sp>
        <p:nvSpPr>
          <p:cNvPr id="19" name="Text Placeholder 7">
            <a:extLst>
              <a:ext uri="{FF2B5EF4-FFF2-40B4-BE49-F238E27FC236}">
                <a16:creationId xmlns:a16="http://schemas.microsoft.com/office/drawing/2014/main" id="{01FD2405-E850-EC47-ABD7-20D650145DCB}"/>
              </a:ext>
            </a:extLst>
          </p:cNvPr>
          <p:cNvSpPr>
            <a:spLocks noGrp="1"/>
          </p:cNvSpPr>
          <p:nvPr>
            <p:ph type="body" sz="quarter" idx="31" hasCustomPrompt="1"/>
          </p:nvPr>
        </p:nvSpPr>
        <p:spPr>
          <a:xfrm>
            <a:off x="1244430" y="3197693"/>
            <a:ext cx="5140800" cy="668626"/>
          </a:xfrm>
          <a:prstGeom prst="rect">
            <a:avLst/>
          </a:prstGeom>
        </p:spPr>
        <p:txBody>
          <a:bodyPr wrap="square" tIns="72000" numCol="1" spcCol="720000" anchor="t">
            <a:noAutofit/>
          </a:bodyPr>
          <a:lstStyle>
            <a:lvl1pPr marL="0" indent="0">
              <a:lnSpc>
                <a:spcPct val="100000"/>
              </a:lnSpc>
              <a:spcBef>
                <a:spcPts val="0"/>
              </a:spcBef>
              <a:buFont typeface="Arial" panose="020B0604020202020204" pitchFamily="34" charset="0"/>
              <a:buNone/>
              <a:defRPr sz="2800" b="0" i="0">
                <a:solidFill>
                  <a:schemeClr val="tx2"/>
                </a:solidFill>
                <a:latin typeface="Equip Extended Light" panose="02000503000000020004" pitchFamily="2" charset="77"/>
              </a:defRPr>
            </a:lvl1pPr>
          </a:lstStyle>
          <a:p>
            <a:pPr lvl="0"/>
            <a:r>
              <a:rPr lang="en-GB"/>
              <a:t>Edit subtitle</a:t>
            </a:r>
          </a:p>
        </p:txBody>
      </p:sp>
      <p:sp>
        <p:nvSpPr>
          <p:cNvPr id="22" name="Text Placeholder 7">
            <a:extLst>
              <a:ext uri="{FF2B5EF4-FFF2-40B4-BE49-F238E27FC236}">
                <a16:creationId xmlns:a16="http://schemas.microsoft.com/office/drawing/2014/main" id="{F0CF970B-D76A-D440-BA36-F06442274375}"/>
              </a:ext>
            </a:extLst>
          </p:cNvPr>
          <p:cNvSpPr>
            <a:spLocks noGrp="1"/>
          </p:cNvSpPr>
          <p:nvPr>
            <p:ph type="body" sz="quarter" idx="33" hasCustomPrompt="1"/>
          </p:nvPr>
        </p:nvSpPr>
        <p:spPr>
          <a:xfrm>
            <a:off x="6988372" y="4933388"/>
            <a:ext cx="5140800" cy="5997600"/>
          </a:xfrm>
          <a:prstGeom prst="rect">
            <a:avLst/>
          </a:prstGeom>
          <a:solidFill>
            <a:srgbClr val="D1F5EA"/>
          </a:solidFill>
        </p:spPr>
        <p:txBody>
          <a:bodyPr lIns="180000" tIns="180000" rIns="180000" bIns="144000" anchor="t">
            <a:noAutofit/>
          </a:bodyPr>
          <a:lstStyle>
            <a:lvl1pPr marL="342900" indent="-342900">
              <a:lnSpc>
                <a:spcPct val="100000"/>
              </a:lnSpc>
              <a:spcBef>
                <a:spcPts val="0"/>
              </a:spcBef>
              <a:buFont typeface="Arial" panose="020B0604020202020204" pitchFamily="34" charset="0"/>
              <a:buChar char="•"/>
              <a:defRPr sz="2200" b="0" i="0">
                <a:solidFill>
                  <a:schemeClr val="tx2"/>
                </a:solidFill>
                <a:latin typeface="Equip Light" panose="02000503000000020004" pitchFamily="2" charset="77"/>
              </a:defRPr>
            </a:lvl1pPr>
          </a:lstStyle>
          <a:p>
            <a:pPr lvl="0"/>
            <a:r>
              <a:rPr lang="en-GB"/>
              <a:t>Option 1</a:t>
            </a:r>
          </a:p>
          <a:p>
            <a:pPr lvl="0"/>
            <a:r>
              <a:rPr lang="en-GB"/>
              <a:t>Option 2</a:t>
            </a:r>
          </a:p>
          <a:p>
            <a:pPr lvl="0"/>
            <a:r>
              <a:rPr lang="en-GB"/>
              <a:t>Option 3</a:t>
            </a:r>
          </a:p>
          <a:p>
            <a:pPr lvl="0"/>
            <a:r>
              <a:rPr lang="en-GB"/>
              <a:t>Option 4</a:t>
            </a:r>
          </a:p>
        </p:txBody>
      </p:sp>
      <p:sp>
        <p:nvSpPr>
          <p:cNvPr id="23" name="Text Placeholder 7">
            <a:extLst>
              <a:ext uri="{FF2B5EF4-FFF2-40B4-BE49-F238E27FC236}">
                <a16:creationId xmlns:a16="http://schemas.microsoft.com/office/drawing/2014/main" id="{0CEA904A-B014-3746-B053-76099188B5F8}"/>
              </a:ext>
            </a:extLst>
          </p:cNvPr>
          <p:cNvSpPr>
            <a:spLocks noGrp="1"/>
          </p:cNvSpPr>
          <p:nvPr>
            <p:ph type="body" sz="quarter" idx="34" hasCustomPrompt="1"/>
          </p:nvPr>
        </p:nvSpPr>
        <p:spPr>
          <a:xfrm>
            <a:off x="12417172" y="3263399"/>
            <a:ext cx="5140800" cy="1669990"/>
          </a:xfrm>
          <a:prstGeom prst="rect">
            <a:avLst/>
          </a:prstGeom>
          <a:solidFill>
            <a:srgbClr val="EFF1F4"/>
          </a:solidFill>
        </p:spPr>
        <p:txBody>
          <a:bodyPr lIns="180000" tIns="180000" rIns="180000" bIns="144000" anchor="t">
            <a:noAutofit/>
          </a:bodyPr>
          <a:lstStyle>
            <a:lvl1pPr marL="0" indent="0">
              <a:lnSpc>
                <a:spcPct val="100000"/>
              </a:lnSpc>
              <a:spcBef>
                <a:spcPts val="0"/>
              </a:spcBef>
              <a:buNone/>
              <a:defRPr sz="2200" b="1" i="0">
                <a:solidFill>
                  <a:schemeClr val="bg2"/>
                </a:solidFill>
                <a:latin typeface="Equip Extended" panose="02000503030000020004" pitchFamily="2" charset="77"/>
              </a:defRPr>
            </a:lvl1pPr>
          </a:lstStyle>
          <a:p>
            <a:pPr lvl="0"/>
            <a:r>
              <a:rPr lang="en-GB"/>
              <a:t>The word "technology" can also be used to refer to a collection of techniques</a:t>
            </a:r>
          </a:p>
        </p:txBody>
      </p:sp>
      <p:sp>
        <p:nvSpPr>
          <p:cNvPr id="31" name="Text Placeholder 7">
            <a:extLst>
              <a:ext uri="{FF2B5EF4-FFF2-40B4-BE49-F238E27FC236}">
                <a16:creationId xmlns:a16="http://schemas.microsoft.com/office/drawing/2014/main" id="{679F772A-C55B-574E-9E34-F6F01DB230C3}"/>
              </a:ext>
            </a:extLst>
          </p:cNvPr>
          <p:cNvSpPr>
            <a:spLocks noGrp="1"/>
          </p:cNvSpPr>
          <p:nvPr>
            <p:ph type="body" sz="quarter" idx="35" hasCustomPrompt="1"/>
          </p:nvPr>
        </p:nvSpPr>
        <p:spPr>
          <a:xfrm>
            <a:off x="12417172" y="4933388"/>
            <a:ext cx="5140800" cy="5997600"/>
          </a:xfrm>
          <a:prstGeom prst="rect">
            <a:avLst/>
          </a:prstGeom>
          <a:solidFill>
            <a:srgbClr val="EFF1F4"/>
          </a:solidFill>
        </p:spPr>
        <p:txBody>
          <a:bodyPr lIns="180000" tIns="180000" rIns="180000" bIns="144000" anchor="t">
            <a:noAutofit/>
          </a:bodyPr>
          <a:lstStyle>
            <a:lvl1pPr marL="342900" indent="-342900">
              <a:lnSpc>
                <a:spcPct val="100000"/>
              </a:lnSpc>
              <a:spcBef>
                <a:spcPts val="0"/>
              </a:spcBef>
              <a:buClr>
                <a:srgbClr val="8693A7"/>
              </a:buClr>
              <a:buFont typeface="Arial" panose="020B0604020202020204" pitchFamily="34" charset="0"/>
              <a:buChar char="•"/>
              <a:defRPr sz="2200" b="0" i="0">
                <a:solidFill>
                  <a:schemeClr val="bg2"/>
                </a:solidFill>
                <a:latin typeface="Equip Light" panose="02000503000000020004" pitchFamily="2" charset="77"/>
              </a:defRPr>
            </a:lvl1pPr>
          </a:lstStyle>
          <a:p>
            <a:pPr lvl="0"/>
            <a:r>
              <a:rPr lang="en-GB"/>
              <a:t>Option 1</a:t>
            </a:r>
          </a:p>
          <a:p>
            <a:pPr lvl="0"/>
            <a:r>
              <a:rPr lang="en-GB"/>
              <a:t>Option 2</a:t>
            </a:r>
          </a:p>
          <a:p>
            <a:pPr lvl="0"/>
            <a:r>
              <a:rPr lang="en-GB"/>
              <a:t>Option 3</a:t>
            </a:r>
          </a:p>
          <a:p>
            <a:pPr lvl="0"/>
            <a:r>
              <a:rPr lang="en-GB"/>
              <a:t>Option 4</a:t>
            </a:r>
          </a:p>
        </p:txBody>
      </p:sp>
      <p:sp>
        <p:nvSpPr>
          <p:cNvPr id="33" name="Text Placeholder 7">
            <a:extLst>
              <a:ext uri="{FF2B5EF4-FFF2-40B4-BE49-F238E27FC236}">
                <a16:creationId xmlns:a16="http://schemas.microsoft.com/office/drawing/2014/main" id="{C1047E55-6114-6A4D-811D-E749F327667F}"/>
              </a:ext>
            </a:extLst>
          </p:cNvPr>
          <p:cNvSpPr>
            <a:spLocks noGrp="1"/>
          </p:cNvSpPr>
          <p:nvPr>
            <p:ph type="body" sz="quarter" idx="36" hasCustomPrompt="1"/>
          </p:nvPr>
        </p:nvSpPr>
        <p:spPr>
          <a:xfrm>
            <a:off x="17845972" y="3263399"/>
            <a:ext cx="5140800" cy="1669990"/>
          </a:xfrm>
          <a:prstGeom prst="rect">
            <a:avLst/>
          </a:prstGeom>
          <a:solidFill>
            <a:srgbClr val="EFF1F4"/>
          </a:solidFill>
        </p:spPr>
        <p:txBody>
          <a:bodyPr lIns="180000" tIns="180000" rIns="180000" bIns="144000" anchor="t">
            <a:noAutofit/>
          </a:bodyPr>
          <a:lstStyle>
            <a:lvl1pPr marL="0" indent="0">
              <a:lnSpc>
                <a:spcPct val="100000"/>
              </a:lnSpc>
              <a:spcBef>
                <a:spcPts val="0"/>
              </a:spcBef>
              <a:buNone/>
              <a:defRPr sz="2200" b="1" i="0">
                <a:solidFill>
                  <a:schemeClr val="bg2"/>
                </a:solidFill>
                <a:latin typeface="Equip Extended" panose="02000503030000020004" pitchFamily="2" charset="77"/>
              </a:defRPr>
            </a:lvl1pPr>
          </a:lstStyle>
          <a:p>
            <a:pPr lvl="0"/>
            <a:r>
              <a:rPr lang="en-GB"/>
              <a:t>The word "technology" can also be used to refer to a collection of techniques</a:t>
            </a:r>
          </a:p>
        </p:txBody>
      </p:sp>
      <p:sp>
        <p:nvSpPr>
          <p:cNvPr id="35" name="Text Placeholder 7">
            <a:extLst>
              <a:ext uri="{FF2B5EF4-FFF2-40B4-BE49-F238E27FC236}">
                <a16:creationId xmlns:a16="http://schemas.microsoft.com/office/drawing/2014/main" id="{70CC261A-E3CD-8547-B4FB-51AE5DD6D404}"/>
              </a:ext>
            </a:extLst>
          </p:cNvPr>
          <p:cNvSpPr>
            <a:spLocks noGrp="1"/>
          </p:cNvSpPr>
          <p:nvPr>
            <p:ph type="body" sz="quarter" idx="37" hasCustomPrompt="1"/>
          </p:nvPr>
        </p:nvSpPr>
        <p:spPr>
          <a:xfrm>
            <a:off x="17845972" y="4933388"/>
            <a:ext cx="5140800" cy="5997600"/>
          </a:xfrm>
          <a:prstGeom prst="rect">
            <a:avLst/>
          </a:prstGeom>
          <a:solidFill>
            <a:srgbClr val="EFF1F4"/>
          </a:solidFill>
        </p:spPr>
        <p:txBody>
          <a:bodyPr lIns="180000" tIns="180000" rIns="180000" bIns="144000" anchor="t">
            <a:noAutofit/>
          </a:bodyPr>
          <a:lstStyle>
            <a:lvl1pPr marL="342900" indent="-342900">
              <a:lnSpc>
                <a:spcPct val="100000"/>
              </a:lnSpc>
              <a:spcBef>
                <a:spcPts val="0"/>
              </a:spcBef>
              <a:buClr>
                <a:srgbClr val="8693A7"/>
              </a:buClr>
              <a:buFont typeface="Arial" panose="020B0604020202020204" pitchFamily="34" charset="0"/>
              <a:buChar char="•"/>
              <a:defRPr sz="2200" b="0" i="0">
                <a:solidFill>
                  <a:schemeClr val="bg2"/>
                </a:solidFill>
                <a:latin typeface="Equip Light" panose="02000503000000020004" pitchFamily="2" charset="77"/>
              </a:defRPr>
            </a:lvl1pPr>
          </a:lstStyle>
          <a:p>
            <a:pPr lvl="0"/>
            <a:r>
              <a:rPr lang="en-GB"/>
              <a:t>Option 1</a:t>
            </a:r>
          </a:p>
          <a:p>
            <a:pPr lvl="0"/>
            <a:r>
              <a:rPr lang="en-GB"/>
              <a:t>Option 2</a:t>
            </a:r>
          </a:p>
          <a:p>
            <a:pPr lvl="0"/>
            <a:r>
              <a:rPr lang="en-GB"/>
              <a:t>Option 3</a:t>
            </a:r>
          </a:p>
          <a:p>
            <a:pPr lvl="0"/>
            <a:r>
              <a:rPr lang="en-GB"/>
              <a:t>Option 4</a:t>
            </a:r>
          </a:p>
        </p:txBody>
      </p:sp>
      <p:sp>
        <p:nvSpPr>
          <p:cNvPr id="18" name="Title 1">
            <a:extLst>
              <a:ext uri="{FF2B5EF4-FFF2-40B4-BE49-F238E27FC236}">
                <a16:creationId xmlns:a16="http://schemas.microsoft.com/office/drawing/2014/main" id="{A11B7837-FE26-4548-865D-628042780859}"/>
              </a:ext>
            </a:extLst>
          </p:cNvPr>
          <p:cNvSpPr>
            <a:spLocks noGrp="1"/>
          </p:cNvSpPr>
          <p:nvPr>
            <p:ph type="title" hasCustomPrompt="1"/>
          </p:nvPr>
        </p:nvSpPr>
        <p:spPr>
          <a:xfrm>
            <a:off x="1252796" y="962251"/>
            <a:ext cx="14400000" cy="976402"/>
          </a:xfrm>
          <a:prstGeom prst="rect">
            <a:avLst/>
          </a:prstGeom>
        </p:spPr>
        <p:txBody>
          <a:bodyPr tIns="72000" anchor="t">
            <a:noAutofit/>
          </a:bodyPr>
          <a:lstStyle>
            <a:lvl1pPr>
              <a:lnSpc>
                <a:spcPct val="100000"/>
              </a:lnSpc>
              <a:spcBef>
                <a:spcPts val="0"/>
              </a:spcBef>
              <a:defRPr sz="4800" b="1" i="0">
                <a:solidFill>
                  <a:schemeClr val="tx2"/>
                </a:solidFill>
                <a:latin typeface="Equip Extended" panose="02000503030000020004" pitchFamily="2" charset="77"/>
              </a:defRPr>
            </a:lvl1pPr>
          </a:lstStyle>
          <a:p>
            <a:r>
              <a:rPr lang="en-GB"/>
              <a:t>Edit title</a:t>
            </a:r>
            <a:endParaRPr lang="en-PT"/>
          </a:p>
        </p:txBody>
      </p:sp>
      <p:sp>
        <p:nvSpPr>
          <p:cNvPr id="21" name="Text Placeholder 7">
            <a:extLst>
              <a:ext uri="{FF2B5EF4-FFF2-40B4-BE49-F238E27FC236}">
                <a16:creationId xmlns:a16="http://schemas.microsoft.com/office/drawing/2014/main" id="{C8B928B9-686C-7849-B277-36F4A8B6D997}"/>
              </a:ext>
            </a:extLst>
          </p:cNvPr>
          <p:cNvSpPr>
            <a:spLocks noGrp="1"/>
          </p:cNvSpPr>
          <p:nvPr>
            <p:ph type="body" sz="quarter" idx="29" hasCustomPrompt="1"/>
          </p:nvPr>
        </p:nvSpPr>
        <p:spPr>
          <a:xfrm>
            <a:off x="1252802" y="1860377"/>
            <a:ext cx="14400000" cy="730182"/>
          </a:xfrm>
          <a:prstGeom prst="rect">
            <a:avLst/>
          </a:prstGeom>
        </p:spPr>
        <p:txBody>
          <a:bodyPr wrap="square" tIns="72000" anchor="t">
            <a:noAutofit/>
          </a:bodyPr>
          <a:lstStyle>
            <a:lvl1pPr marL="0" indent="0">
              <a:lnSpc>
                <a:spcPct val="100000"/>
              </a:lnSpc>
              <a:spcBef>
                <a:spcPts val="0"/>
              </a:spcBef>
              <a:buNone/>
              <a:defRPr sz="3200" b="0" i="0">
                <a:solidFill>
                  <a:schemeClr val="tx2"/>
                </a:solidFill>
                <a:latin typeface="Equip Extended Light" panose="02000503000000020004" pitchFamily="2" charset="77"/>
              </a:defRPr>
            </a:lvl1pPr>
          </a:lstStyle>
          <a:p>
            <a:pPr lvl="0"/>
            <a:r>
              <a:rPr lang="en-GB"/>
              <a:t>Edit subtitle</a:t>
            </a:r>
          </a:p>
        </p:txBody>
      </p:sp>
      <p:sp>
        <p:nvSpPr>
          <p:cNvPr id="4" name="Picture Placeholder 3">
            <a:extLst>
              <a:ext uri="{FF2B5EF4-FFF2-40B4-BE49-F238E27FC236}">
                <a16:creationId xmlns:a16="http://schemas.microsoft.com/office/drawing/2014/main" id="{6E557678-5DDA-004C-90E3-6DAE794DB6AD}"/>
              </a:ext>
            </a:extLst>
          </p:cNvPr>
          <p:cNvSpPr>
            <a:spLocks noGrp="1"/>
          </p:cNvSpPr>
          <p:nvPr>
            <p:ph type="pic" sz="quarter" idx="38"/>
          </p:nvPr>
        </p:nvSpPr>
        <p:spPr>
          <a:xfrm>
            <a:off x="6988372" y="3193950"/>
            <a:ext cx="5140800" cy="72000"/>
          </a:xfrm>
          <a:solidFill>
            <a:schemeClr val="tx1"/>
          </a:solidFill>
        </p:spPr>
        <p:txBody>
          <a:bodyPr>
            <a:noAutofit/>
          </a:bodyPr>
          <a:lstStyle>
            <a:lvl1pPr marL="0" indent="0">
              <a:spcBef>
                <a:spcPts val="0"/>
              </a:spcBef>
              <a:buNone/>
              <a:defRPr>
                <a:noFill/>
              </a:defRPr>
            </a:lvl1pPr>
          </a:lstStyle>
          <a:p>
            <a:r>
              <a:rPr lang="en-GB"/>
              <a:t>Click icon to add picture</a:t>
            </a:r>
            <a:endParaRPr lang="en-PT"/>
          </a:p>
        </p:txBody>
      </p:sp>
      <p:sp>
        <p:nvSpPr>
          <p:cNvPr id="28" name="Picture Placeholder 3">
            <a:extLst>
              <a:ext uri="{FF2B5EF4-FFF2-40B4-BE49-F238E27FC236}">
                <a16:creationId xmlns:a16="http://schemas.microsoft.com/office/drawing/2014/main" id="{F1C6D9D5-EFBD-CB42-906F-B6FD0714F850}"/>
              </a:ext>
            </a:extLst>
          </p:cNvPr>
          <p:cNvSpPr>
            <a:spLocks noGrp="1"/>
          </p:cNvSpPr>
          <p:nvPr>
            <p:ph type="pic" sz="quarter" idx="39"/>
          </p:nvPr>
        </p:nvSpPr>
        <p:spPr>
          <a:xfrm>
            <a:off x="12417172" y="3193950"/>
            <a:ext cx="5140800" cy="72000"/>
          </a:xfrm>
          <a:solidFill>
            <a:schemeClr val="bg2"/>
          </a:solidFill>
        </p:spPr>
        <p:txBody>
          <a:bodyPr>
            <a:noAutofit/>
          </a:bodyPr>
          <a:lstStyle>
            <a:lvl1pPr marL="0" indent="0">
              <a:spcBef>
                <a:spcPts val="0"/>
              </a:spcBef>
              <a:buNone/>
              <a:defRPr>
                <a:noFill/>
              </a:defRPr>
            </a:lvl1pPr>
          </a:lstStyle>
          <a:p>
            <a:r>
              <a:rPr lang="en-GB"/>
              <a:t>Click icon to add picture</a:t>
            </a:r>
            <a:endParaRPr lang="en-PT"/>
          </a:p>
        </p:txBody>
      </p:sp>
      <p:sp>
        <p:nvSpPr>
          <p:cNvPr id="29" name="Picture Placeholder 3">
            <a:extLst>
              <a:ext uri="{FF2B5EF4-FFF2-40B4-BE49-F238E27FC236}">
                <a16:creationId xmlns:a16="http://schemas.microsoft.com/office/drawing/2014/main" id="{5BDEBBA4-ACDE-EB4B-9290-5F26AF8BDAE0}"/>
              </a:ext>
            </a:extLst>
          </p:cNvPr>
          <p:cNvSpPr>
            <a:spLocks noGrp="1"/>
          </p:cNvSpPr>
          <p:nvPr>
            <p:ph type="pic" sz="quarter" idx="40"/>
          </p:nvPr>
        </p:nvSpPr>
        <p:spPr>
          <a:xfrm>
            <a:off x="17845972" y="3193950"/>
            <a:ext cx="5140800" cy="72000"/>
          </a:xfrm>
          <a:solidFill>
            <a:schemeClr val="bg2"/>
          </a:solidFill>
        </p:spPr>
        <p:txBody>
          <a:bodyPr>
            <a:noAutofit/>
          </a:bodyPr>
          <a:lstStyle>
            <a:lvl1pPr marL="0" indent="0">
              <a:spcBef>
                <a:spcPts val="0"/>
              </a:spcBef>
              <a:buNone/>
              <a:defRPr>
                <a:noFill/>
              </a:defRPr>
            </a:lvl1pPr>
          </a:lstStyle>
          <a:p>
            <a:r>
              <a:rPr lang="en-GB"/>
              <a:t>Click icon to add picture</a:t>
            </a:r>
            <a:endParaRPr lang="en-PT"/>
          </a:p>
        </p:txBody>
      </p:sp>
      <p:sp>
        <p:nvSpPr>
          <p:cNvPr id="2" name="Slide Number Placeholder 1">
            <a:extLst>
              <a:ext uri="{FF2B5EF4-FFF2-40B4-BE49-F238E27FC236}">
                <a16:creationId xmlns:a16="http://schemas.microsoft.com/office/drawing/2014/main" id="{C5FFC0FA-B4B1-4446-840A-902EB227D853}"/>
              </a:ext>
            </a:extLst>
          </p:cNvPr>
          <p:cNvSpPr>
            <a:spLocks noGrp="1"/>
          </p:cNvSpPr>
          <p:nvPr>
            <p:ph type="sldNum" sz="quarter" idx="41"/>
          </p:nvPr>
        </p:nvSpPr>
        <p:spPr>
          <a:xfrm>
            <a:off x="16820602" y="12712701"/>
            <a:ext cx="5486400" cy="730250"/>
          </a:xfrm>
          <a:prstGeom prst="rect">
            <a:avLst/>
          </a:prstGeom>
        </p:spPr>
        <p:txBody>
          <a:bodyPr/>
          <a:lstStyle/>
          <a:p>
            <a:fld id="{94EE45FB-11CC-594D-B3F6-AACB8EE154A1}" type="slidenum">
              <a:rPr lang="en-PT" smtClean="0"/>
              <a:pPr/>
              <a:t>‹#›</a:t>
            </a:fld>
            <a:endParaRPr lang="en-PT"/>
          </a:p>
        </p:txBody>
      </p:sp>
    </p:spTree>
    <p:extLst>
      <p:ext uri="{BB962C8B-B14F-4D97-AF65-F5344CB8AC3E}">
        <p14:creationId xmlns:p14="http://schemas.microsoft.com/office/powerpoint/2010/main" val="2960216910"/>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12_1_Quotes Blue">
    <p:bg>
      <p:bgPr>
        <a:solidFill>
          <a:schemeClr val="accent4"/>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1607201" y="759806"/>
            <a:ext cx="1627198" cy="1430156"/>
          </a:xfrm>
          <a:prstGeom prst="rect">
            <a:avLst/>
          </a:prstGeom>
        </p:spPr>
      </p:pic>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3887994" y="7538286"/>
            <a:ext cx="5594400" cy="607072"/>
          </a:xfrm>
          <a:prstGeom prst="rect">
            <a:avLst/>
          </a:prstGeom>
        </p:spPr>
        <p:txBody>
          <a:bodyPr wrap="square" tIns="72000" anchor="t">
            <a:noAutofit/>
          </a:bodyPr>
          <a:lstStyle>
            <a:lvl1pPr marL="0" indent="0">
              <a:lnSpc>
                <a:spcPct val="100000"/>
              </a:lnSpc>
              <a:spcBef>
                <a:spcPts val="0"/>
              </a:spcBef>
              <a:buNone/>
              <a:defRPr sz="2400" b="0" i="0">
                <a:solidFill>
                  <a:schemeClr val="bg1"/>
                </a:solidFill>
                <a:latin typeface="Equip Light" panose="02000503000000020004" pitchFamily="2" charset="77"/>
              </a:defRPr>
            </a:lvl1pPr>
          </a:lstStyle>
          <a:p>
            <a:pPr lvl="0"/>
            <a:r>
              <a:rPr lang="en-GB"/>
              <a:t>Edit position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3887994" y="6891418"/>
            <a:ext cx="5594400" cy="637848"/>
          </a:xfrm>
          <a:prstGeom prst="rect">
            <a:avLst/>
          </a:prstGeom>
        </p:spPr>
        <p:txBody>
          <a:bodyPr wrap="square" tIns="72000" anchor="t">
            <a:noAutofit/>
          </a:bodyPr>
          <a:lstStyle>
            <a:lvl1pPr marL="0" indent="0">
              <a:lnSpc>
                <a:spcPct val="100000"/>
              </a:lnSpc>
              <a:spcBef>
                <a:spcPts val="0"/>
              </a:spcBef>
              <a:buNone/>
              <a:defRPr sz="2600" b="1" i="0">
                <a:solidFill>
                  <a:schemeClr val="tx1"/>
                </a:solidFill>
                <a:latin typeface="Equip Extended" panose="02000503030000020004" pitchFamily="2" charset="77"/>
              </a:defRPr>
            </a:lvl1pPr>
          </a:lstStyle>
          <a:p>
            <a:pPr lvl="0"/>
            <a:r>
              <a:rPr lang="en-GB"/>
              <a:t>Edit name</a:t>
            </a:r>
          </a:p>
        </p:txBody>
      </p:sp>
      <p:sp>
        <p:nvSpPr>
          <p:cNvPr id="3" name="TextBox 2">
            <a:extLst>
              <a:ext uri="{FF2B5EF4-FFF2-40B4-BE49-F238E27FC236}">
                <a16:creationId xmlns:a16="http://schemas.microsoft.com/office/drawing/2014/main" id="{887C61D2-B01E-A14D-A3C4-B70E84D40EC0}"/>
              </a:ext>
            </a:extLst>
          </p:cNvPr>
          <p:cNvSpPr txBox="1"/>
          <p:nvPr userDrawn="1"/>
        </p:nvSpPr>
        <p:spPr>
          <a:xfrm>
            <a:off x="1933560" y="2759917"/>
            <a:ext cx="1075936" cy="2554545"/>
          </a:xfrm>
          <a:prstGeom prst="rect">
            <a:avLst/>
          </a:prstGeom>
          <a:noFill/>
        </p:spPr>
        <p:txBody>
          <a:bodyPr wrap="none" rtlCol="0">
            <a:spAutoFit/>
          </a:bodyPr>
          <a:lstStyle/>
          <a:p>
            <a:pPr>
              <a:spcBef>
                <a:spcPts val="0"/>
              </a:spcBef>
            </a:pPr>
            <a:r>
              <a:rPr lang="en-PT" sz="16000" b="1" i="0">
                <a:solidFill>
                  <a:schemeClr val="tx1"/>
                </a:solidFill>
                <a:latin typeface="Equip Extended" panose="02000503030000020004" pitchFamily="2" charset="77"/>
              </a:rPr>
              <a:t>“</a:t>
            </a:r>
          </a:p>
        </p:txBody>
      </p:sp>
      <p:sp>
        <p:nvSpPr>
          <p:cNvPr id="20" name="TextBox 19">
            <a:extLst>
              <a:ext uri="{FF2B5EF4-FFF2-40B4-BE49-F238E27FC236}">
                <a16:creationId xmlns:a16="http://schemas.microsoft.com/office/drawing/2014/main" id="{649D3518-BE06-3C4F-9B82-13D47749E849}"/>
              </a:ext>
            </a:extLst>
          </p:cNvPr>
          <p:cNvSpPr txBox="1"/>
          <p:nvPr userDrawn="1"/>
        </p:nvSpPr>
        <p:spPr>
          <a:xfrm>
            <a:off x="21205646" y="10103103"/>
            <a:ext cx="1257396" cy="2646878"/>
          </a:xfrm>
          <a:prstGeom prst="rect">
            <a:avLst/>
          </a:prstGeom>
          <a:noFill/>
        </p:spPr>
        <p:txBody>
          <a:bodyPr wrap="none" rtlCol="0" anchor="b">
            <a:noAutofit/>
          </a:bodyPr>
          <a:lstStyle/>
          <a:p>
            <a:pPr>
              <a:spcBef>
                <a:spcPts val="0"/>
              </a:spcBef>
            </a:pPr>
            <a:r>
              <a:rPr lang="en-PT" sz="16000" b="1" i="0">
                <a:solidFill>
                  <a:schemeClr val="tx1"/>
                </a:solidFill>
                <a:latin typeface="Equip Extended" panose="02000503030000020004" pitchFamily="2" charset="77"/>
              </a:rPr>
              <a:t>”</a:t>
            </a:r>
          </a:p>
        </p:txBody>
      </p:sp>
      <p:sp>
        <p:nvSpPr>
          <p:cNvPr id="21" name="Text Placeholder 7">
            <a:extLst>
              <a:ext uri="{FF2B5EF4-FFF2-40B4-BE49-F238E27FC236}">
                <a16:creationId xmlns:a16="http://schemas.microsoft.com/office/drawing/2014/main" id="{C1B2D925-6381-9A47-8EBA-795195C8ABB8}"/>
              </a:ext>
            </a:extLst>
          </p:cNvPr>
          <p:cNvSpPr>
            <a:spLocks noGrp="1"/>
          </p:cNvSpPr>
          <p:nvPr>
            <p:ph type="body" sz="quarter" idx="34" hasCustomPrompt="1"/>
          </p:nvPr>
        </p:nvSpPr>
        <p:spPr>
          <a:xfrm>
            <a:off x="3887996" y="4423668"/>
            <a:ext cx="7725600" cy="1961288"/>
          </a:xfrm>
          <a:prstGeom prst="rect">
            <a:avLst/>
          </a:prstGeom>
        </p:spPr>
        <p:txBody>
          <a:bodyPr wrap="square" tIns="72000" anchor="b">
            <a:noAutofit/>
          </a:bodyPr>
          <a:lstStyle>
            <a:lvl1pPr marL="0" indent="0">
              <a:lnSpc>
                <a:spcPct val="100000"/>
              </a:lnSpc>
              <a:spcBef>
                <a:spcPts val="0"/>
              </a:spcBef>
              <a:buNone/>
              <a:defRPr sz="2800" b="0" i="1">
                <a:solidFill>
                  <a:schemeClr val="bg1"/>
                </a:solidFill>
                <a:latin typeface="Equip Extended Light" panose="02000503000000020004" pitchFamily="2" charset="77"/>
              </a:defRPr>
            </a:lvl1pPr>
          </a:lstStyle>
          <a:p>
            <a:pPr lvl="0"/>
            <a:r>
              <a:rPr lang="en-GB"/>
              <a:t>Nagarro behaves like a start-up,  ready for anything, very result  oriented and not dwindling until  we as a customer have gotten  what we want. </a:t>
            </a:r>
          </a:p>
        </p:txBody>
      </p:sp>
      <p:sp>
        <p:nvSpPr>
          <p:cNvPr id="22" name="Image">
            <a:extLst>
              <a:ext uri="{FF2B5EF4-FFF2-40B4-BE49-F238E27FC236}">
                <a16:creationId xmlns:a16="http://schemas.microsoft.com/office/drawing/2014/main" id="{822A80EC-B1B0-3442-829C-CAFABB882D10}"/>
              </a:ext>
            </a:extLst>
          </p:cNvPr>
          <p:cNvSpPr>
            <a:spLocks noGrp="1" noChangeAspect="1"/>
          </p:cNvSpPr>
          <p:nvPr>
            <p:ph type="pic" sz="quarter" idx="30"/>
          </p:nvPr>
        </p:nvSpPr>
        <p:spPr>
          <a:xfrm>
            <a:off x="10056814" y="6681840"/>
            <a:ext cx="1584000" cy="1584000"/>
          </a:xfrm>
          <a:prstGeom prst="ellipse">
            <a:avLst/>
          </a:prstGeom>
          <a:effectLst>
            <a:softEdge rad="0"/>
          </a:effectLst>
        </p:spPr>
        <p:txBody>
          <a:bodyPr lIns="91439" tIns="45719" rIns="91439" bIns="45719">
            <a:noAutofit/>
          </a:bodyPr>
          <a:lstStyle>
            <a:lvl1pPr marL="0" indent="0">
              <a:spcBef>
                <a:spcPts val="0"/>
              </a:spcBef>
              <a:buNone/>
              <a:defRPr>
                <a:noFill/>
              </a:defRPr>
            </a:lvl1pPr>
          </a:lstStyle>
          <a:p>
            <a:r>
              <a:rPr lang="en-GB"/>
              <a:t>Click icon to add picture</a:t>
            </a:r>
            <a:endParaRPr/>
          </a:p>
        </p:txBody>
      </p:sp>
      <p:sp>
        <p:nvSpPr>
          <p:cNvPr id="23" name="Text Placeholder 7">
            <a:extLst>
              <a:ext uri="{FF2B5EF4-FFF2-40B4-BE49-F238E27FC236}">
                <a16:creationId xmlns:a16="http://schemas.microsoft.com/office/drawing/2014/main" id="{8355F0FD-0400-F544-A20A-FFD2420BD67F}"/>
              </a:ext>
            </a:extLst>
          </p:cNvPr>
          <p:cNvSpPr>
            <a:spLocks noGrp="1"/>
          </p:cNvSpPr>
          <p:nvPr>
            <p:ph type="body" sz="quarter" idx="35" hasCustomPrompt="1"/>
          </p:nvPr>
        </p:nvSpPr>
        <p:spPr>
          <a:xfrm>
            <a:off x="12743184" y="8388364"/>
            <a:ext cx="5594400" cy="607072"/>
          </a:xfrm>
          <a:prstGeom prst="rect">
            <a:avLst/>
          </a:prstGeom>
        </p:spPr>
        <p:txBody>
          <a:bodyPr wrap="square" tIns="72000" anchor="t">
            <a:noAutofit/>
          </a:bodyPr>
          <a:lstStyle>
            <a:lvl1pPr marL="0" indent="0">
              <a:lnSpc>
                <a:spcPct val="100000"/>
              </a:lnSpc>
              <a:spcBef>
                <a:spcPts val="0"/>
              </a:spcBef>
              <a:buNone/>
              <a:defRPr sz="2400" b="0" i="0">
                <a:solidFill>
                  <a:schemeClr val="bg1"/>
                </a:solidFill>
                <a:latin typeface="Equip Light" panose="02000503000000020004" pitchFamily="2" charset="77"/>
              </a:defRPr>
            </a:lvl1pPr>
          </a:lstStyle>
          <a:p>
            <a:pPr lvl="0"/>
            <a:r>
              <a:rPr lang="en-GB"/>
              <a:t>Edit position</a:t>
            </a:r>
          </a:p>
        </p:txBody>
      </p:sp>
      <p:sp>
        <p:nvSpPr>
          <p:cNvPr id="24" name="Text Placeholder 7">
            <a:extLst>
              <a:ext uri="{FF2B5EF4-FFF2-40B4-BE49-F238E27FC236}">
                <a16:creationId xmlns:a16="http://schemas.microsoft.com/office/drawing/2014/main" id="{CEE37377-A5FF-9646-B596-C7E6C7268FEA}"/>
              </a:ext>
            </a:extLst>
          </p:cNvPr>
          <p:cNvSpPr>
            <a:spLocks noGrp="1"/>
          </p:cNvSpPr>
          <p:nvPr>
            <p:ph type="body" sz="quarter" idx="36" hasCustomPrompt="1"/>
          </p:nvPr>
        </p:nvSpPr>
        <p:spPr>
          <a:xfrm>
            <a:off x="12743184" y="7741496"/>
            <a:ext cx="5594400" cy="637848"/>
          </a:xfrm>
          <a:prstGeom prst="rect">
            <a:avLst/>
          </a:prstGeom>
        </p:spPr>
        <p:txBody>
          <a:bodyPr wrap="square" tIns="72000" anchor="t">
            <a:noAutofit/>
          </a:bodyPr>
          <a:lstStyle>
            <a:lvl1pPr marL="0" indent="0">
              <a:lnSpc>
                <a:spcPct val="100000"/>
              </a:lnSpc>
              <a:spcBef>
                <a:spcPts val="0"/>
              </a:spcBef>
              <a:buNone/>
              <a:defRPr sz="2600" b="1" i="0">
                <a:solidFill>
                  <a:schemeClr val="tx1"/>
                </a:solidFill>
                <a:latin typeface="Equip Extended" panose="02000503030000020004" pitchFamily="2" charset="77"/>
              </a:defRPr>
            </a:lvl1pPr>
          </a:lstStyle>
          <a:p>
            <a:pPr lvl="0"/>
            <a:r>
              <a:rPr lang="en-GB"/>
              <a:t>Edit name</a:t>
            </a:r>
          </a:p>
        </p:txBody>
      </p:sp>
      <p:sp>
        <p:nvSpPr>
          <p:cNvPr id="31" name="Text Placeholder 7">
            <a:extLst>
              <a:ext uri="{FF2B5EF4-FFF2-40B4-BE49-F238E27FC236}">
                <a16:creationId xmlns:a16="http://schemas.microsoft.com/office/drawing/2014/main" id="{D30342F4-2876-3240-A7F5-9346EEB55FF4}"/>
              </a:ext>
            </a:extLst>
          </p:cNvPr>
          <p:cNvSpPr>
            <a:spLocks noGrp="1"/>
          </p:cNvSpPr>
          <p:nvPr>
            <p:ph type="body" sz="quarter" idx="37" hasCustomPrompt="1"/>
          </p:nvPr>
        </p:nvSpPr>
        <p:spPr>
          <a:xfrm>
            <a:off x="12743186" y="5273746"/>
            <a:ext cx="7725600" cy="1961288"/>
          </a:xfrm>
          <a:prstGeom prst="rect">
            <a:avLst/>
          </a:prstGeom>
        </p:spPr>
        <p:txBody>
          <a:bodyPr wrap="square" tIns="72000" anchor="b">
            <a:noAutofit/>
          </a:bodyPr>
          <a:lstStyle>
            <a:lvl1pPr marL="0" indent="0">
              <a:lnSpc>
                <a:spcPct val="100000"/>
              </a:lnSpc>
              <a:spcBef>
                <a:spcPts val="0"/>
              </a:spcBef>
              <a:buNone/>
              <a:defRPr sz="2800" b="0" i="1">
                <a:solidFill>
                  <a:schemeClr val="bg1"/>
                </a:solidFill>
                <a:latin typeface="Equip Extended Light" panose="02000503000000020004" pitchFamily="2" charset="77"/>
              </a:defRPr>
            </a:lvl1pPr>
          </a:lstStyle>
          <a:p>
            <a:pPr lvl="0"/>
            <a:r>
              <a:rPr lang="en-GB"/>
              <a:t>Nagarro behaves like a start-up,  ready for anything, very result  oriented and not dwindling until  we as a customer have gotten  what we want. </a:t>
            </a:r>
          </a:p>
        </p:txBody>
      </p:sp>
      <p:sp>
        <p:nvSpPr>
          <p:cNvPr id="33" name="Image">
            <a:extLst>
              <a:ext uri="{FF2B5EF4-FFF2-40B4-BE49-F238E27FC236}">
                <a16:creationId xmlns:a16="http://schemas.microsoft.com/office/drawing/2014/main" id="{A8684A1C-A560-DE49-AD50-647BDB254A86}"/>
              </a:ext>
            </a:extLst>
          </p:cNvPr>
          <p:cNvSpPr>
            <a:spLocks noGrp="1" noChangeAspect="1"/>
          </p:cNvSpPr>
          <p:nvPr>
            <p:ph type="pic" sz="quarter" idx="38"/>
          </p:nvPr>
        </p:nvSpPr>
        <p:spPr>
          <a:xfrm>
            <a:off x="18912004" y="7531918"/>
            <a:ext cx="1584000" cy="1584000"/>
          </a:xfrm>
          <a:prstGeom prst="ellipse">
            <a:avLst/>
          </a:prstGeom>
          <a:effectLst>
            <a:softEdge rad="0"/>
          </a:effectLst>
        </p:spPr>
        <p:txBody>
          <a:bodyPr lIns="91439" tIns="45719" rIns="91439" bIns="45719">
            <a:noAutofit/>
          </a:bodyPr>
          <a:lstStyle>
            <a:lvl1pPr marL="0" indent="0">
              <a:spcBef>
                <a:spcPts val="0"/>
              </a:spcBef>
              <a:buNone/>
              <a:defRPr>
                <a:noFill/>
              </a:defRPr>
            </a:lvl1pPr>
          </a:lstStyle>
          <a:p>
            <a:r>
              <a:rPr lang="en-GB"/>
              <a:t>Click icon to add picture</a:t>
            </a:r>
            <a:endParaRPr/>
          </a:p>
        </p:txBody>
      </p:sp>
      <p:sp>
        <p:nvSpPr>
          <p:cNvPr id="34" name="Title 1">
            <a:extLst>
              <a:ext uri="{FF2B5EF4-FFF2-40B4-BE49-F238E27FC236}">
                <a16:creationId xmlns:a16="http://schemas.microsoft.com/office/drawing/2014/main" id="{072889E0-E7E5-E147-843C-BE83DEDDF915}"/>
              </a:ext>
            </a:extLst>
          </p:cNvPr>
          <p:cNvSpPr>
            <a:spLocks noGrp="1"/>
          </p:cNvSpPr>
          <p:nvPr>
            <p:ph type="title" hasCustomPrompt="1"/>
          </p:nvPr>
        </p:nvSpPr>
        <p:spPr>
          <a:xfrm>
            <a:off x="1252799" y="962251"/>
            <a:ext cx="10130398" cy="976402"/>
          </a:xfrm>
          <a:prstGeom prst="rect">
            <a:avLst/>
          </a:prstGeom>
        </p:spPr>
        <p:txBody>
          <a:bodyPr tIns="72000" anchor="t">
            <a:noAutofit/>
          </a:bodyPr>
          <a:lstStyle>
            <a:lvl1pPr>
              <a:lnSpc>
                <a:spcPct val="100000"/>
              </a:lnSpc>
              <a:spcBef>
                <a:spcPts val="0"/>
              </a:spcBef>
              <a:defRPr sz="4800" b="1" i="0">
                <a:solidFill>
                  <a:schemeClr val="bg1"/>
                </a:solidFill>
                <a:latin typeface="Equip Extended" panose="02000503030000020004" pitchFamily="2" charset="77"/>
              </a:defRPr>
            </a:lvl1pPr>
          </a:lstStyle>
          <a:p>
            <a:r>
              <a:rPr lang="en-GB"/>
              <a:t>Edit title</a:t>
            </a:r>
            <a:endParaRPr lang="en-PT"/>
          </a:p>
        </p:txBody>
      </p:sp>
      <p:sp>
        <p:nvSpPr>
          <p:cNvPr id="35" name="Text Placeholder 7">
            <a:extLst>
              <a:ext uri="{FF2B5EF4-FFF2-40B4-BE49-F238E27FC236}">
                <a16:creationId xmlns:a16="http://schemas.microsoft.com/office/drawing/2014/main" id="{191DEFED-AA81-4D42-88DF-A4B7EFBEDCBB}"/>
              </a:ext>
            </a:extLst>
          </p:cNvPr>
          <p:cNvSpPr>
            <a:spLocks noGrp="1"/>
          </p:cNvSpPr>
          <p:nvPr>
            <p:ph type="body" sz="quarter" idx="29" hasCustomPrompt="1"/>
          </p:nvPr>
        </p:nvSpPr>
        <p:spPr>
          <a:xfrm>
            <a:off x="1252802" y="1860377"/>
            <a:ext cx="10130400" cy="730182"/>
          </a:xfrm>
          <a:prstGeom prst="rect">
            <a:avLst/>
          </a:prstGeom>
        </p:spPr>
        <p:txBody>
          <a:bodyPr wrap="square" tIns="72000" anchor="t">
            <a:noAutofit/>
          </a:bodyPr>
          <a:lstStyle>
            <a:lvl1pPr marL="0" indent="0">
              <a:lnSpc>
                <a:spcPct val="100000"/>
              </a:lnSpc>
              <a:spcBef>
                <a:spcPts val="0"/>
              </a:spcBef>
              <a:buNone/>
              <a:defRPr sz="3200" b="0" i="0">
                <a:solidFill>
                  <a:schemeClr val="bg1"/>
                </a:solidFill>
                <a:latin typeface="Equip Extended Light" panose="02000503000000020004" pitchFamily="2" charset="77"/>
              </a:defRPr>
            </a:lvl1pPr>
          </a:lstStyle>
          <a:p>
            <a:pPr lvl="0"/>
            <a:r>
              <a:rPr lang="en-GB"/>
              <a:t>Edit subtitle</a:t>
            </a:r>
          </a:p>
        </p:txBody>
      </p:sp>
      <p:sp>
        <p:nvSpPr>
          <p:cNvPr id="2" name="Slide Number Placeholder 1">
            <a:extLst>
              <a:ext uri="{FF2B5EF4-FFF2-40B4-BE49-F238E27FC236}">
                <a16:creationId xmlns:a16="http://schemas.microsoft.com/office/drawing/2014/main" id="{E45D222E-E89E-0740-A853-5BB20595CA8D}"/>
              </a:ext>
            </a:extLst>
          </p:cNvPr>
          <p:cNvSpPr>
            <a:spLocks noGrp="1"/>
          </p:cNvSpPr>
          <p:nvPr>
            <p:ph type="sldNum" sz="quarter" idx="39"/>
          </p:nvPr>
        </p:nvSpPr>
        <p:spPr>
          <a:xfrm>
            <a:off x="16820602" y="12712701"/>
            <a:ext cx="5486400" cy="730250"/>
          </a:xfrm>
          <a:prstGeom prst="rect">
            <a:avLst/>
          </a:prstGeom>
        </p:spPr>
        <p:txBody>
          <a:bodyPr/>
          <a:lstStyle>
            <a:lvl1pPr>
              <a:defRPr>
                <a:solidFill>
                  <a:schemeClr val="bg1"/>
                </a:solidFill>
              </a:defRPr>
            </a:lvl1pPr>
          </a:lstStyle>
          <a:p>
            <a:fld id="{94EE45FB-11CC-594D-B3F6-AACB8EE154A1}" type="slidenum">
              <a:rPr lang="en-PT" smtClean="0"/>
              <a:pPr/>
              <a:t>‹#›</a:t>
            </a:fld>
            <a:endParaRPr lang="en-PT"/>
          </a:p>
        </p:txBody>
      </p:sp>
    </p:spTree>
    <p:extLst>
      <p:ext uri="{BB962C8B-B14F-4D97-AF65-F5344CB8AC3E}">
        <p14:creationId xmlns:p14="http://schemas.microsoft.com/office/powerpoint/2010/main" val="3842714704"/>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14_2_Thank You Blue">
    <p:bg>
      <p:bgPr>
        <a:solidFill>
          <a:schemeClr val="accent4"/>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35A180E1-0906-AF4F-AD8C-D37F88FAE72A}"/>
              </a:ext>
            </a:extLst>
          </p:cNvPr>
          <p:cNvSpPr>
            <a:spLocks noGrp="1"/>
          </p:cNvSpPr>
          <p:nvPr>
            <p:ph type="title" hasCustomPrompt="1"/>
          </p:nvPr>
        </p:nvSpPr>
        <p:spPr>
          <a:xfrm>
            <a:off x="1279393" y="6273227"/>
            <a:ext cx="5788798" cy="1169550"/>
          </a:xfrm>
          <a:prstGeom prst="rect">
            <a:avLst/>
          </a:prstGeom>
        </p:spPr>
        <p:txBody>
          <a:bodyPr wrap="square" anchor="ctr">
            <a:noAutofit/>
          </a:bodyPr>
          <a:lstStyle>
            <a:lvl1pPr>
              <a:lnSpc>
                <a:spcPct val="100000"/>
              </a:lnSpc>
              <a:defRPr sz="6400" b="0" i="0">
                <a:solidFill>
                  <a:schemeClr val="bg1"/>
                </a:solidFill>
                <a:latin typeface="Equip Extended Medium" panose="02000603000000020004" pitchFamily="2" charset="77"/>
              </a:defRPr>
            </a:lvl1pPr>
          </a:lstStyle>
          <a:p>
            <a:r>
              <a:rPr lang="en-GB"/>
              <a:t>Edit title</a:t>
            </a:r>
            <a:endParaRPr lang="en-PT"/>
          </a:p>
        </p:txBody>
      </p:sp>
      <p:pic>
        <p:nvPicPr>
          <p:cNvPr id="6" name="N_3D_transp-updated-color.png" descr="N_3D_transp-updated-color.png">
            <a:extLst>
              <a:ext uri="{FF2B5EF4-FFF2-40B4-BE49-F238E27FC236}">
                <a16:creationId xmlns:a16="http://schemas.microsoft.com/office/drawing/2014/main" id="{B15D0DE5-FF21-6849-BFE2-D55351637875}"/>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a:fillRect/>
          </a:stretch>
        </p:blipFill>
        <p:spPr>
          <a:xfrm>
            <a:off x="8450881" y="3994952"/>
            <a:ext cx="7482242" cy="5726096"/>
          </a:xfrm>
          <a:prstGeom prst="rect">
            <a:avLst/>
          </a:prstGeom>
          <a:ln w="12700">
            <a:miter lim="400000"/>
          </a:ln>
        </p:spPr>
      </p:pic>
    </p:spTree>
    <p:extLst>
      <p:ext uri="{BB962C8B-B14F-4D97-AF65-F5344CB8AC3E}">
        <p14:creationId xmlns:p14="http://schemas.microsoft.com/office/powerpoint/2010/main" val="3830093038"/>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userDrawn="1">
  <p:cSld name="11_2_Compare">
    <p:bg>
      <p:bgPr>
        <a:solidFill>
          <a:schemeClr val="bg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1607201" y="759806"/>
            <a:ext cx="1627198" cy="1430156"/>
          </a:xfrm>
          <a:prstGeom prst="rect">
            <a:avLst/>
          </a:prstGeom>
        </p:spPr>
      </p:pic>
      <p:sp>
        <p:nvSpPr>
          <p:cNvPr id="20" name="Text Placeholder 7">
            <a:extLst>
              <a:ext uri="{FF2B5EF4-FFF2-40B4-BE49-F238E27FC236}">
                <a16:creationId xmlns:a16="http://schemas.microsoft.com/office/drawing/2014/main" id="{0714DED2-2161-5F44-92C1-5B14851F68E8}"/>
              </a:ext>
            </a:extLst>
          </p:cNvPr>
          <p:cNvSpPr>
            <a:spLocks noGrp="1"/>
          </p:cNvSpPr>
          <p:nvPr>
            <p:ph type="body" sz="quarter" idx="31" hasCustomPrompt="1"/>
          </p:nvPr>
        </p:nvSpPr>
        <p:spPr>
          <a:xfrm>
            <a:off x="1244430" y="4306107"/>
            <a:ext cx="8676000" cy="672867"/>
          </a:xfrm>
          <a:prstGeom prst="rect">
            <a:avLst/>
          </a:prstGeom>
        </p:spPr>
        <p:txBody>
          <a:bodyPr wrap="square" tIns="72000" numCol="1" spcCol="720000" anchor="t">
            <a:spAutoFit/>
          </a:bodyPr>
          <a:lstStyle>
            <a:lvl1pPr marL="0" indent="0">
              <a:lnSpc>
                <a:spcPct val="100000"/>
              </a:lnSpc>
              <a:spcBef>
                <a:spcPts val="0"/>
              </a:spcBef>
              <a:buFont typeface="Arial" panose="020B0604020202020204" pitchFamily="34" charset="0"/>
              <a:buNone/>
              <a:defRPr sz="3600" b="0" i="0">
                <a:solidFill>
                  <a:schemeClr val="tx2"/>
                </a:solidFill>
                <a:latin typeface="Equip Extended" panose="02000503030000020004" pitchFamily="2" charset="77"/>
              </a:defRPr>
            </a:lvl1pPr>
          </a:lstStyle>
          <a:p>
            <a:pPr lvl="0"/>
            <a:r>
              <a:rPr lang="en-GB"/>
              <a:t>Edit description</a:t>
            </a:r>
          </a:p>
        </p:txBody>
      </p:sp>
      <p:pic>
        <p:nvPicPr>
          <p:cNvPr id="21" name="r1Asset 2.png" descr="r1Asset 2.png">
            <a:extLst>
              <a:ext uri="{FF2B5EF4-FFF2-40B4-BE49-F238E27FC236}">
                <a16:creationId xmlns:a16="http://schemas.microsoft.com/office/drawing/2014/main" id="{99C7C0EE-E1E7-724D-97B0-ED5987EC7475}"/>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rot="16692">
            <a:off x="16158244" y="3302486"/>
            <a:ext cx="2072288" cy="170228"/>
          </a:xfrm>
          <a:prstGeom prst="rect">
            <a:avLst/>
          </a:prstGeom>
          <a:ln w="12700">
            <a:miter lim="400000"/>
          </a:ln>
        </p:spPr>
      </p:pic>
      <p:sp>
        <p:nvSpPr>
          <p:cNvPr id="22" name="Text Placeholder 7">
            <a:extLst>
              <a:ext uri="{FF2B5EF4-FFF2-40B4-BE49-F238E27FC236}">
                <a16:creationId xmlns:a16="http://schemas.microsoft.com/office/drawing/2014/main" id="{D4C39B6E-C352-0F4E-82D0-149345319966}"/>
              </a:ext>
            </a:extLst>
          </p:cNvPr>
          <p:cNvSpPr>
            <a:spLocks noGrp="1"/>
          </p:cNvSpPr>
          <p:nvPr>
            <p:ph type="body" sz="quarter" idx="32" hasCustomPrompt="1"/>
          </p:nvPr>
        </p:nvSpPr>
        <p:spPr>
          <a:xfrm>
            <a:off x="13881600" y="2282081"/>
            <a:ext cx="6480000" cy="549757"/>
          </a:xfrm>
          <a:prstGeom prst="rect">
            <a:avLst/>
          </a:prstGeom>
        </p:spPr>
        <p:txBody>
          <a:bodyPr wrap="square" tIns="72000" numCol="1" spcCol="720000" anchor="t">
            <a:spAutoFit/>
          </a:bodyPr>
          <a:lstStyle>
            <a:lvl1pPr marL="0" indent="0" algn="ctr">
              <a:lnSpc>
                <a:spcPct val="100000"/>
              </a:lnSpc>
              <a:spcBef>
                <a:spcPts val="0"/>
              </a:spcBef>
              <a:buFont typeface="Arial" panose="020B0604020202020204" pitchFamily="34" charset="0"/>
              <a:buNone/>
              <a:defRPr sz="2800" b="0" i="0">
                <a:solidFill>
                  <a:schemeClr val="tx2"/>
                </a:solidFill>
                <a:latin typeface="Equip Light" panose="02000503000000020004" pitchFamily="2" charset="77"/>
              </a:defRPr>
            </a:lvl1pPr>
          </a:lstStyle>
          <a:p>
            <a:pPr lvl="0"/>
            <a:r>
              <a:rPr lang="en-GB"/>
              <a:t>Edit description</a:t>
            </a:r>
          </a:p>
        </p:txBody>
      </p:sp>
      <p:sp>
        <p:nvSpPr>
          <p:cNvPr id="39" name="Text Placeholder 7">
            <a:extLst>
              <a:ext uri="{FF2B5EF4-FFF2-40B4-BE49-F238E27FC236}">
                <a16:creationId xmlns:a16="http://schemas.microsoft.com/office/drawing/2014/main" id="{2C3E78E0-393F-274D-86D6-1FA2571F0610}"/>
              </a:ext>
            </a:extLst>
          </p:cNvPr>
          <p:cNvSpPr>
            <a:spLocks noGrp="1"/>
          </p:cNvSpPr>
          <p:nvPr>
            <p:ph type="body" sz="quarter" idx="33" hasCustomPrompt="1"/>
          </p:nvPr>
        </p:nvSpPr>
        <p:spPr>
          <a:xfrm>
            <a:off x="11358772" y="4306104"/>
            <a:ext cx="5868000" cy="1584000"/>
          </a:xfrm>
          <a:prstGeom prst="rect">
            <a:avLst/>
          </a:prstGeom>
          <a:solidFill>
            <a:schemeClr val="accent4"/>
          </a:solidFill>
        </p:spPr>
        <p:txBody>
          <a:bodyPr wrap="square" tIns="72000" numCol="1" spcCol="720000" anchor="ctr">
            <a:noAutofit/>
          </a:bodyPr>
          <a:lstStyle>
            <a:lvl1pPr marL="0" indent="0" algn="ctr">
              <a:lnSpc>
                <a:spcPct val="100000"/>
              </a:lnSpc>
              <a:spcBef>
                <a:spcPts val="0"/>
              </a:spcBef>
              <a:buFont typeface="Arial" panose="020B0604020202020204" pitchFamily="34" charset="0"/>
              <a:buNone/>
              <a:defRPr sz="2400" b="0" i="0">
                <a:solidFill>
                  <a:schemeClr val="bg1"/>
                </a:solidFill>
                <a:latin typeface="Equip Extended" panose="02000503030000020004" pitchFamily="2" charset="77"/>
              </a:defRPr>
            </a:lvl1pPr>
          </a:lstStyle>
          <a:p>
            <a:pPr lvl="0"/>
            <a:r>
              <a:rPr lang="en-GB"/>
              <a:t>Edit description</a:t>
            </a:r>
          </a:p>
        </p:txBody>
      </p:sp>
      <p:sp>
        <p:nvSpPr>
          <p:cNvPr id="40" name="Text Placeholder 7">
            <a:extLst>
              <a:ext uri="{FF2B5EF4-FFF2-40B4-BE49-F238E27FC236}">
                <a16:creationId xmlns:a16="http://schemas.microsoft.com/office/drawing/2014/main" id="{75B144BD-DF32-7446-A774-515B3F46C51A}"/>
              </a:ext>
            </a:extLst>
          </p:cNvPr>
          <p:cNvSpPr>
            <a:spLocks noGrp="1"/>
          </p:cNvSpPr>
          <p:nvPr>
            <p:ph type="body" sz="quarter" idx="34" hasCustomPrompt="1"/>
          </p:nvPr>
        </p:nvSpPr>
        <p:spPr>
          <a:xfrm>
            <a:off x="17226772" y="4306104"/>
            <a:ext cx="5760000" cy="1584000"/>
          </a:xfrm>
          <a:prstGeom prst="rect">
            <a:avLst/>
          </a:prstGeom>
          <a:solidFill>
            <a:srgbClr val="D1F5EA"/>
          </a:solidFill>
        </p:spPr>
        <p:txBody>
          <a:bodyPr wrap="square" tIns="72000" numCol="1" spcCol="720000" anchor="ctr">
            <a:noAutofit/>
          </a:bodyPr>
          <a:lstStyle>
            <a:lvl1pPr marL="0" indent="0" algn="ctr">
              <a:lnSpc>
                <a:spcPct val="100000"/>
              </a:lnSpc>
              <a:spcBef>
                <a:spcPts val="0"/>
              </a:spcBef>
              <a:buFont typeface="Arial" panose="020B0604020202020204" pitchFamily="34" charset="0"/>
              <a:buNone/>
              <a:defRPr sz="2400" b="0" i="0">
                <a:solidFill>
                  <a:schemeClr val="tx2"/>
                </a:solidFill>
                <a:latin typeface="Equip Extended" panose="02000503030000020004" pitchFamily="2" charset="77"/>
              </a:defRPr>
            </a:lvl1pPr>
          </a:lstStyle>
          <a:p>
            <a:pPr lvl="0"/>
            <a:r>
              <a:rPr lang="en-GB"/>
              <a:t>Edit description</a:t>
            </a:r>
          </a:p>
        </p:txBody>
      </p:sp>
      <p:sp>
        <p:nvSpPr>
          <p:cNvPr id="43" name="Text Placeholder 7">
            <a:extLst>
              <a:ext uri="{FF2B5EF4-FFF2-40B4-BE49-F238E27FC236}">
                <a16:creationId xmlns:a16="http://schemas.microsoft.com/office/drawing/2014/main" id="{AFEA1CF0-CF8B-7C45-98E1-BE94C243BDA7}"/>
              </a:ext>
            </a:extLst>
          </p:cNvPr>
          <p:cNvSpPr>
            <a:spLocks noGrp="1"/>
          </p:cNvSpPr>
          <p:nvPr>
            <p:ph type="body" sz="quarter" idx="36" hasCustomPrompt="1"/>
          </p:nvPr>
        </p:nvSpPr>
        <p:spPr>
          <a:xfrm>
            <a:off x="11358770" y="6134912"/>
            <a:ext cx="5868000" cy="1584000"/>
          </a:xfrm>
          <a:prstGeom prst="rect">
            <a:avLst/>
          </a:prstGeom>
          <a:solidFill>
            <a:srgbClr val="205465"/>
          </a:solidFill>
        </p:spPr>
        <p:txBody>
          <a:bodyPr wrap="square" tIns="72000" numCol="1" spcCol="720000" anchor="ctr">
            <a:noAutofit/>
          </a:bodyPr>
          <a:lstStyle>
            <a:lvl1pPr marL="0" indent="0" algn="ctr">
              <a:lnSpc>
                <a:spcPct val="100000"/>
              </a:lnSpc>
              <a:spcBef>
                <a:spcPts val="0"/>
              </a:spcBef>
              <a:buFont typeface="Arial" panose="020B0604020202020204" pitchFamily="34" charset="0"/>
              <a:buNone/>
              <a:defRPr sz="2400" b="0" i="0">
                <a:solidFill>
                  <a:schemeClr val="bg1"/>
                </a:solidFill>
                <a:latin typeface="Equip Extended" panose="02000503030000020004" pitchFamily="2" charset="77"/>
              </a:defRPr>
            </a:lvl1pPr>
          </a:lstStyle>
          <a:p>
            <a:pPr lvl="0"/>
            <a:r>
              <a:rPr lang="en-GB"/>
              <a:t>Edit description</a:t>
            </a:r>
          </a:p>
        </p:txBody>
      </p:sp>
      <p:sp>
        <p:nvSpPr>
          <p:cNvPr id="44" name="Text Placeholder 7">
            <a:extLst>
              <a:ext uri="{FF2B5EF4-FFF2-40B4-BE49-F238E27FC236}">
                <a16:creationId xmlns:a16="http://schemas.microsoft.com/office/drawing/2014/main" id="{8CB68FB8-0491-0C48-A147-91A0B1C11319}"/>
              </a:ext>
            </a:extLst>
          </p:cNvPr>
          <p:cNvSpPr>
            <a:spLocks noGrp="1"/>
          </p:cNvSpPr>
          <p:nvPr>
            <p:ph type="body" sz="quarter" idx="37" hasCustomPrompt="1"/>
          </p:nvPr>
        </p:nvSpPr>
        <p:spPr>
          <a:xfrm>
            <a:off x="17121600" y="6134912"/>
            <a:ext cx="5868000" cy="1584000"/>
          </a:xfrm>
          <a:prstGeom prst="rect">
            <a:avLst/>
          </a:prstGeom>
          <a:solidFill>
            <a:srgbClr val="D1F5EA"/>
          </a:solidFill>
        </p:spPr>
        <p:txBody>
          <a:bodyPr wrap="square" tIns="72000" numCol="1" spcCol="720000" anchor="ctr">
            <a:noAutofit/>
          </a:bodyPr>
          <a:lstStyle>
            <a:lvl1pPr marL="0" indent="0" algn="ctr">
              <a:lnSpc>
                <a:spcPct val="100000"/>
              </a:lnSpc>
              <a:spcBef>
                <a:spcPts val="0"/>
              </a:spcBef>
              <a:buFont typeface="Arial" panose="020B0604020202020204" pitchFamily="34" charset="0"/>
              <a:buNone/>
              <a:defRPr sz="2400" b="0" i="0">
                <a:solidFill>
                  <a:schemeClr val="tx2"/>
                </a:solidFill>
                <a:latin typeface="Equip Extended" panose="02000503030000020004" pitchFamily="2" charset="77"/>
              </a:defRPr>
            </a:lvl1pPr>
          </a:lstStyle>
          <a:p>
            <a:pPr lvl="0"/>
            <a:r>
              <a:rPr lang="en-GB"/>
              <a:t>Edit description</a:t>
            </a:r>
          </a:p>
        </p:txBody>
      </p:sp>
      <p:sp>
        <p:nvSpPr>
          <p:cNvPr id="49" name="Text Placeholder 7">
            <a:extLst>
              <a:ext uri="{FF2B5EF4-FFF2-40B4-BE49-F238E27FC236}">
                <a16:creationId xmlns:a16="http://schemas.microsoft.com/office/drawing/2014/main" id="{0EA55065-BEA9-854D-96EA-0864C0EEAEDD}"/>
              </a:ext>
            </a:extLst>
          </p:cNvPr>
          <p:cNvSpPr>
            <a:spLocks noGrp="1"/>
          </p:cNvSpPr>
          <p:nvPr>
            <p:ph type="body" sz="quarter" idx="39" hasCustomPrompt="1"/>
          </p:nvPr>
        </p:nvSpPr>
        <p:spPr>
          <a:xfrm>
            <a:off x="11358770" y="7963720"/>
            <a:ext cx="5868000" cy="1584000"/>
          </a:xfrm>
          <a:prstGeom prst="rect">
            <a:avLst/>
          </a:prstGeom>
          <a:solidFill>
            <a:srgbClr val="2D807B"/>
          </a:solidFill>
        </p:spPr>
        <p:txBody>
          <a:bodyPr wrap="square" tIns="72000" numCol="1" spcCol="720000" anchor="ctr">
            <a:noAutofit/>
          </a:bodyPr>
          <a:lstStyle>
            <a:lvl1pPr marL="0" indent="0" algn="ctr">
              <a:lnSpc>
                <a:spcPct val="100000"/>
              </a:lnSpc>
              <a:spcBef>
                <a:spcPts val="0"/>
              </a:spcBef>
              <a:buFont typeface="Arial" panose="020B0604020202020204" pitchFamily="34" charset="0"/>
              <a:buNone/>
              <a:defRPr sz="2400" b="0" i="0">
                <a:solidFill>
                  <a:schemeClr val="bg1"/>
                </a:solidFill>
                <a:latin typeface="Equip Extended" panose="02000503030000020004" pitchFamily="2" charset="77"/>
              </a:defRPr>
            </a:lvl1pPr>
          </a:lstStyle>
          <a:p>
            <a:pPr lvl="0"/>
            <a:r>
              <a:rPr lang="en-GB"/>
              <a:t>Edit description</a:t>
            </a:r>
          </a:p>
        </p:txBody>
      </p:sp>
      <p:sp>
        <p:nvSpPr>
          <p:cNvPr id="50" name="Text Placeholder 7">
            <a:extLst>
              <a:ext uri="{FF2B5EF4-FFF2-40B4-BE49-F238E27FC236}">
                <a16:creationId xmlns:a16="http://schemas.microsoft.com/office/drawing/2014/main" id="{A0E99508-C6C5-AD41-BDF8-E368F4DD156C}"/>
              </a:ext>
            </a:extLst>
          </p:cNvPr>
          <p:cNvSpPr>
            <a:spLocks noGrp="1"/>
          </p:cNvSpPr>
          <p:nvPr>
            <p:ph type="body" sz="quarter" idx="40" hasCustomPrompt="1"/>
          </p:nvPr>
        </p:nvSpPr>
        <p:spPr>
          <a:xfrm>
            <a:off x="17121600" y="7963720"/>
            <a:ext cx="5868000" cy="1584000"/>
          </a:xfrm>
          <a:prstGeom prst="rect">
            <a:avLst/>
          </a:prstGeom>
          <a:solidFill>
            <a:srgbClr val="D1F5EA"/>
          </a:solidFill>
        </p:spPr>
        <p:txBody>
          <a:bodyPr wrap="square" tIns="72000" numCol="1" spcCol="720000" anchor="ctr">
            <a:noAutofit/>
          </a:bodyPr>
          <a:lstStyle>
            <a:lvl1pPr marL="0" indent="0" algn="ctr">
              <a:lnSpc>
                <a:spcPct val="100000"/>
              </a:lnSpc>
              <a:spcBef>
                <a:spcPts val="0"/>
              </a:spcBef>
              <a:buFont typeface="Arial" panose="020B0604020202020204" pitchFamily="34" charset="0"/>
              <a:buNone/>
              <a:defRPr sz="2400" b="0" i="0">
                <a:solidFill>
                  <a:schemeClr val="tx2"/>
                </a:solidFill>
                <a:latin typeface="Equip Extended" panose="02000503030000020004" pitchFamily="2" charset="77"/>
              </a:defRPr>
            </a:lvl1pPr>
          </a:lstStyle>
          <a:p>
            <a:pPr lvl="0"/>
            <a:r>
              <a:rPr lang="en-GB"/>
              <a:t>Edit description</a:t>
            </a:r>
          </a:p>
        </p:txBody>
      </p:sp>
      <p:sp>
        <p:nvSpPr>
          <p:cNvPr id="53" name="Text Placeholder 7">
            <a:extLst>
              <a:ext uri="{FF2B5EF4-FFF2-40B4-BE49-F238E27FC236}">
                <a16:creationId xmlns:a16="http://schemas.microsoft.com/office/drawing/2014/main" id="{48ABF11D-9DAF-5440-8B39-8A165F464FD2}"/>
              </a:ext>
            </a:extLst>
          </p:cNvPr>
          <p:cNvSpPr>
            <a:spLocks noGrp="1"/>
          </p:cNvSpPr>
          <p:nvPr>
            <p:ph type="body" sz="quarter" idx="42" hasCustomPrompt="1"/>
          </p:nvPr>
        </p:nvSpPr>
        <p:spPr>
          <a:xfrm>
            <a:off x="11358770" y="9792528"/>
            <a:ext cx="5868000" cy="1584000"/>
          </a:xfrm>
          <a:prstGeom prst="rect">
            <a:avLst/>
          </a:prstGeom>
          <a:solidFill>
            <a:srgbClr val="3AAB94"/>
          </a:solidFill>
        </p:spPr>
        <p:txBody>
          <a:bodyPr wrap="square" tIns="72000" numCol="1" spcCol="720000" anchor="ctr">
            <a:noAutofit/>
          </a:bodyPr>
          <a:lstStyle>
            <a:lvl1pPr marL="0" indent="0" algn="ctr">
              <a:lnSpc>
                <a:spcPct val="100000"/>
              </a:lnSpc>
              <a:spcBef>
                <a:spcPts val="0"/>
              </a:spcBef>
              <a:buFont typeface="Arial" panose="020B0604020202020204" pitchFamily="34" charset="0"/>
              <a:buNone/>
              <a:defRPr sz="2400" b="0" i="0">
                <a:solidFill>
                  <a:schemeClr val="bg1"/>
                </a:solidFill>
                <a:latin typeface="Equip Extended" panose="02000503030000020004" pitchFamily="2" charset="77"/>
              </a:defRPr>
            </a:lvl1pPr>
          </a:lstStyle>
          <a:p>
            <a:pPr lvl="0"/>
            <a:r>
              <a:rPr lang="en-GB"/>
              <a:t>Edit description</a:t>
            </a:r>
          </a:p>
        </p:txBody>
      </p:sp>
      <p:sp>
        <p:nvSpPr>
          <p:cNvPr id="54" name="Text Placeholder 7">
            <a:extLst>
              <a:ext uri="{FF2B5EF4-FFF2-40B4-BE49-F238E27FC236}">
                <a16:creationId xmlns:a16="http://schemas.microsoft.com/office/drawing/2014/main" id="{9677DE9D-2501-444A-9FCD-D4F0A339AC8D}"/>
              </a:ext>
            </a:extLst>
          </p:cNvPr>
          <p:cNvSpPr>
            <a:spLocks noGrp="1"/>
          </p:cNvSpPr>
          <p:nvPr>
            <p:ph type="body" sz="quarter" idx="43" hasCustomPrompt="1"/>
          </p:nvPr>
        </p:nvSpPr>
        <p:spPr>
          <a:xfrm>
            <a:off x="17121600" y="9792528"/>
            <a:ext cx="5868000" cy="1584000"/>
          </a:xfrm>
          <a:prstGeom prst="rect">
            <a:avLst/>
          </a:prstGeom>
          <a:solidFill>
            <a:srgbClr val="D1F5EA"/>
          </a:solidFill>
        </p:spPr>
        <p:txBody>
          <a:bodyPr wrap="square" tIns="72000" numCol="1" spcCol="720000" anchor="ctr">
            <a:noAutofit/>
          </a:bodyPr>
          <a:lstStyle>
            <a:lvl1pPr marL="0" indent="0" algn="ctr">
              <a:lnSpc>
                <a:spcPct val="100000"/>
              </a:lnSpc>
              <a:spcBef>
                <a:spcPts val="0"/>
              </a:spcBef>
              <a:buFont typeface="Arial" panose="020B0604020202020204" pitchFamily="34" charset="0"/>
              <a:buNone/>
              <a:defRPr sz="2400" b="0" i="0">
                <a:solidFill>
                  <a:schemeClr val="tx2"/>
                </a:solidFill>
                <a:latin typeface="Equip Extended" panose="02000503030000020004" pitchFamily="2" charset="77"/>
              </a:defRPr>
            </a:lvl1pPr>
          </a:lstStyle>
          <a:p>
            <a:pPr lvl="0"/>
            <a:r>
              <a:rPr lang="en-GB"/>
              <a:t>Edit description</a:t>
            </a:r>
          </a:p>
        </p:txBody>
      </p:sp>
      <p:sp>
        <p:nvSpPr>
          <p:cNvPr id="57" name="Title 1">
            <a:extLst>
              <a:ext uri="{FF2B5EF4-FFF2-40B4-BE49-F238E27FC236}">
                <a16:creationId xmlns:a16="http://schemas.microsoft.com/office/drawing/2014/main" id="{C0356F5A-298E-1E4F-8A80-AEECD94E44E0}"/>
              </a:ext>
            </a:extLst>
          </p:cNvPr>
          <p:cNvSpPr>
            <a:spLocks noGrp="1"/>
          </p:cNvSpPr>
          <p:nvPr>
            <p:ph type="title" hasCustomPrompt="1"/>
          </p:nvPr>
        </p:nvSpPr>
        <p:spPr>
          <a:xfrm>
            <a:off x="1252800" y="962251"/>
            <a:ext cx="8667628" cy="857533"/>
          </a:xfrm>
          <a:prstGeom prst="rect">
            <a:avLst/>
          </a:prstGeom>
        </p:spPr>
        <p:txBody>
          <a:bodyPr wrap="square" tIns="72000" anchor="t">
            <a:spAutoFit/>
          </a:bodyPr>
          <a:lstStyle>
            <a:lvl1pPr>
              <a:lnSpc>
                <a:spcPct val="100000"/>
              </a:lnSpc>
              <a:spcBef>
                <a:spcPts val="0"/>
              </a:spcBef>
              <a:defRPr sz="4800" b="1" i="0">
                <a:solidFill>
                  <a:schemeClr val="tx2"/>
                </a:solidFill>
                <a:latin typeface="Equip Extended" panose="02000503030000020004" pitchFamily="2" charset="77"/>
              </a:defRPr>
            </a:lvl1pPr>
          </a:lstStyle>
          <a:p>
            <a:r>
              <a:rPr lang="en-GB"/>
              <a:t>Edit title</a:t>
            </a:r>
            <a:endParaRPr lang="en-PT"/>
          </a:p>
        </p:txBody>
      </p:sp>
      <p:sp>
        <p:nvSpPr>
          <p:cNvPr id="58" name="Text Placeholder 7">
            <a:extLst>
              <a:ext uri="{FF2B5EF4-FFF2-40B4-BE49-F238E27FC236}">
                <a16:creationId xmlns:a16="http://schemas.microsoft.com/office/drawing/2014/main" id="{67D5818A-2247-974B-9F65-E972B302B00C}"/>
              </a:ext>
            </a:extLst>
          </p:cNvPr>
          <p:cNvSpPr>
            <a:spLocks noGrp="1"/>
          </p:cNvSpPr>
          <p:nvPr>
            <p:ph type="body" sz="quarter" idx="29" hasCustomPrompt="1"/>
          </p:nvPr>
        </p:nvSpPr>
        <p:spPr>
          <a:xfrm>
            <a:off x="1252802" y="1860377"/>
            <a:ext cx="8667628" cy="611312"/>
          </a:xfrm>
          <a:prstGeom prst="rect">
            <a:avLst/>
          </a:prstGeom>
        </p:spPr>
        <p:txBody>
          <a:bodyPr wrap="square" tIns="72000" anchor="t">
            <a:spAutoFit/>
          </a:bodyPr>
          <a:lstStyle>
            <a:lvl1pPr marL="0" indent="0">
              <a:lnSpc>
                <a:spcPct val="100000"/>
              </a:lnSpc>
              <a:spcBef>
                <a:spcPts val="0"/>
              </a:spcBef>
              <a:buNone/>
              <a:defRPr sz="3200" b="0" i="0">
                <a:solidFill>
                  <a:schemeClr val="tx2"/>
                </a:solidFill>
                <a:latin typeface="Equip Extended Light" panose="02000503000000020004" pitchFamily="2" charset="77"/>
              </a:defRPr>
            </a:lvl1pPr>
          </a:lstStyle>
          <a:p>
            <a:pPr lvl="0"/>
            <a:r>
              <a:rPr lang="en-GB"/>
              <a:t>Edit subtitle</a:t>
            </a:r>
          </a:p>
        </p:txBody>
      </p:sp>
      <p:sp>
        <p:nvSpPr>
          <p:cNvPr id="59" name="Text Placeholder 7">
            <a:extLst>
              <a:ext uri="{FF2B5EF4-FFF2-40B4-BE49-F238E27FC236}">
                <a16:creationId xmlns:a16="http://schemas.microsoft.com/office/drawing/2014/main" id="{E27AFBE8-0396-9444-919D-54BF4ACA73AE}"/>
              </a:ext>
            </a:extLst>
          </p:cNvPr>
          <p:cNvSpPr>
            <a:spLocks noGrp="1"/>
          </p:cNvSpPr>
          <p:nvPr>
            <p:ph type="body" sz="quarter" idx="35" hasCustomPrompt="1"/>
          </p:nvPr>
        </p:nvSpPr>
        <p:spPr>
          <a:xfrm>
            <a:off x="16473600" y="4450105"/>
            <a:ext cx="1296000" cy="1286450"/>
          </a:xfrm>
          <a:prstGeom prst="ellipse">
            <a:avLst/>
          </a:prstGeom>
          <a:solidFill>
            <a:schemeClr val="accent4"/>
          </a:solidFill>
        </p:spPr>
        <p:txBody>
          <a:bodyPr wrap="none" tIns="72000" numCol="1" spcCol="720000" anchor="ctr" anchorCtr="0">
            <a:noAutofit/>
          </a:bodyPr>
          <a:lstStyle>
            <a:lvl1pPr marL="0" indent="0" algn="ctr">
              <a:lnSpc>
                <a:spcPct val="100000"/>
              </a:lnSpc>
              <a:spcBef>
                <a:spcPts val="0"/>
              </a:spcBef>
              <a:buFont typeface="Arial" panose="020B0604020202020204" pitchFamily="34" charset="0"/>
              <a:buNone/>
              <a:defRPr sz="2200" b="0" i="1">
                <a:solidFill>
                  <a:schemeClr val="bg1"/>
                </a:solidFill>
                <a:latin typeface="Equip" panose="02000503030000020004" pitchFamily="2" charset="77"/>
              </a:defRPr>
            </a:lvl1pPr>
          </a:lstStyle>
          <a:p>
            <a:pPr lvl="0"/>
            <a:r>
              <a:rPr lang="en-GB"/>
              <a:t>Over</a:t>
            </a:r>
          </a:p>
        </p:txBody>
      </p:sp>
      <p:sp>
        <p:nvSpPr>
          <p:cNvPr id="60" name="Text Placeholder 7">
            <a:extLst>
              <a:ext uri="{FF2B5EF4-FFF2-40B4-BE49-F238E27FC236}">
                <a16:creationId xmlns:a16="http://schemas.microsoft.com/office/drawing/2014/main" id="{F61821AA-302A-9944-ACB0-C3BEEFF95619}"/>
              </a:ext>
            </a:extLst>
          </p:cNvPr>
          <p:cNvSpPr>
            <a:spLocks noGrp="1"/>
          </p:cNvSpPr>
          <p:nvPr>
            <p:ph type="body" sz="quarter" idx="44" hasCustomPrompt="1"/>
          </p:nvPr>
        </p:nvSpPr>
        <p:spPr>
          <a:xfrm>
            <a:off x="16473600" y="6280879"/>
            <a:ext cx="1296000" cy="1286450"/>
          </a:xfrm>
          <a:prstGeom prst="ellipse">
            <a:avLst/>
          </a:prstGeom>
          <a:solidFill>
            <a:schemeClr val="accent4"/>
          </a:solidFill>
        </p:spPr>
        <p:txBody>
          <a:bodyPr wrap="none" tIns="72000" numCol="1" spcCol="720000" anchor="ctr" anchorCtr="0">
            <a:noAutofit/>
          </a:bodyPr>
          <a:lstStyle>
            <a:lvl1pPr marL="0" indent="0" algn="ctr">
              <a:lnSpc>
                <a:spcPct val="100000"/>
              </a:lnSpc>
              <a:spcBef>
                <a:spcPts val="0"/>
              </a:spcBef>
              <a:buFont typeface="Arial" panose="020B0604020202020204" pitchFamily="34" charset="0"/>
              <a:buNone/>
              <a:defRPr sz="2200" b="0" i="1">
                <a:solidFill>
                  <a:schemeClr val="bg1"/>
                </a:solidFill>
                <a:latin typeface="Equip" panose="02000503030000020004" pitchFamily="2" charset="77"/>
              </a:defRPr>
            </a:lvl1pPr>
          </a:lstStyle>
          <a:p>
            <a:pPr lvl="0"/>
            <a:r>
              <a:rPr lang="en-GB"/>
              <a:t>Over</a:t>
            </a:r>
          </a:p>
        </p:txBody>
      </p:sp>
      <p:sp>
        <p:nvSpPr>
          <p:cNvPr id="61" name="Text Placeholder 7">
            <a:extLst>
              <a:ext uri="{FF2B5EF4-FFF2-40B4-BE49-F238E27FC236}">
                <a16:creationId xmlns:a16="http://schemas.microsoft.com/office/drawing/2014/main" id="{A761C271-209A-CB4A-8CE6-9EC6EC5D5DA3}"/>
              </a:ext>
            </a:extLst>
          </p:cNvPr>
          <p:cNvSpPr>
            <a:spLocks noGrp="1"/>
          </p:cNvSpPr>
          <p:nvPr>
            <p:ph type="body" sz="quarter" idx="45" hasCustomPrompt="1"/>
          </p:nvPr>
        </p:nvSpPr>
        <p:spPr>
          <a:xfrm>
            <a:off x="16473600" y="8112495"/>
            <a:ext cx="1296000" cy="1286450"/>
          </a:xfrm>
          <a:prstGeom prst="ellipse">
            <a:avLst/>
          </a:prstGeom>
          <a:solidFill>
            <a:schemeClr val="accent4"/>
          </a:solidFill>
        </p:spPr>
        <p:txBody>
          <a:bodyPr wrap="none" tIns="72000" numCol="1" spcCol="720000" anchor="ctr" anchorCtr="0">
            <a:noAutofit/>
          </a:bodyPr>
          <a:lstStyle>
            <a:lvl1pPr marL="0" indent="0" algn="ctr">
              <a:lnSpc>
                <a:spcPct val="100000"/>
              </a:lnSpc>
              <a:spcBef>
                <a:spcPts val="0"/>
              </a:spcBef>
              <a:buFont typeface="Arial" panose="020B0604020202020204" pitchFamily="34" charset="0"/>
              <a:buNone/>
              <a:defRPr sz="2200" b="0" i="1">
                <a:solidFill>
                  <a:schemeClr val="bg1"/>
                </a:solidFill>
                <a:latin typeface="Equip" panose="02000503030000020004" pitchFamily="2" charset="77"/>
              </a:defRPr>
            </a:lvl1pPr>
          </a:lstStyle>
          <a:p>
            <a:pPr lvl="0"/>
            <a:r>
              <a:rPr lang="en-GB"/>
              <a:t>Over</a:t>
            </a:r>
          </a:p>
        </p:txBody>
      </p:sp>
      <p:sp>
        <p:nvSpPr>
          <p:cNvPr id="62" name="Text Placeholder 7">
            <a:extLst>
              <a:ext uri="{FF2B5EF4-FFF2-40B4-BE49-F238E27FC236}">
                <a16:creationId xmlns:a16="http://schemas.microsoft.com/office/drawing/2014/main" id="{F3D16181-B31F-1245-8E9F-D5471F4CBD4E}"/>
              </a:ext>
            </a:extLst>
          </p:cNvPr>
          <p:cNvSpPr>
            <a:spLocks noGrp="1"/>
          </p:cNvSpPr>
          <p:nvPr>
            <p:ph type="body" sz="quarter" idx="46" hasCustomPrompt="1"/>
          </p:nvPr>
        </p:nvSpPr>
        <p:spPr>
          <a:xfrm>
            <a:off x="16473600" y="9941303"/>
            <a:ext cx="1296000" cy="1286450"/>
          </a:xfrm>
          <a:prstGeom prst="ellipse">
            <a:avLst/>
          </a:prstGeom>
          <a:solidFill>
            <a:schemeClr val="accent4"/>
          </a:solidFill>
        </p:spPr>
        <p:txBody>
          <a:bodyPr wrap="none" tIns="72000" numCol="1" spcCol="720000" anchor="ctr" anchorCtr="0">
            <a:noAutofit/>
          </a:bodyPr>
          <a:lstStyle>
            <a:lvl1pPr marL="0" indent="0" algn="ctr">
              <a:lnSpc>
                <a:spcPct val="100000"/>
              </a:lnSpc>
              <a:spcBef>
                <a:spcPts val="0"/>
              </a:spcBef>
              <a:buFont typeface="Arial" panose="020B0604020202020204" pitchFamily="34" charset="0"/>
              <a:buNone/>
              <a:defRPr sz="2200" b="0" i="1">
                <a:solidFill>
                  <a:schemeClr val="bg1"/>
                </a:solidFill>
                <a:latin typeface="Equip" panose="02000503030000020004" pitchFamily="2" charset="77"/>
              </a:defRPr>
            </a:lvl1pPr>
          </a:lstStyle>
          <a:p>
            <a:pPr lvl="0"/>
            <a:r>
              <a:rPr lang="en-GB"/>
              <a:t>Over</a:t>
            </a:r>
          </a:p>
        </p:txBody>
      </p:sp>
      <p:sp>
        <p:nvSpPr>
          <p:cNvPr id="23" name="Text Placeholder 7">
            <a:extLst>
              <a:ext uri="{FF2B5EF4-FFF2-40B4-BE49-F238E27FC236}">
                <a16:creationId xmlns:a16="http://schemas.microsoft.com/office/drawing/2014/main" id="{AE58BBC7-CF1F-453F-9C1F-689F4BAB23A5}"/>
              </a:ext>
            </a:extLst>
          </p:cNvPr>
          <p:cNvSpPr>
            <a:spLocks noGrp="1"/>
          </p:cNvSpPr>
          <p:nvPr>
            <p:ph type="body" sz="quarter" idx="10" hasCustomPrompt="1"/>
          </p:nvPr>
        </p:nvSpPr>
        <p:spPr>
          <a:xfrm>
            <a:off x="1252802" y="11753031"/>
            <a:ext cx="21724648" cy="996950"/>
          </a:xfrm>
        </p:spPr>
        <p:txBody>
          <a:bodyPr anchor="ctr">
            <a:noAutofit/>
          </a:bodyPr>
          <a:lstStyle>
            <a:lvl1pPr marL="0" indent="0">
              <a:spcBef>
                <a:spcPts val="0"/>
              </a:spcBef>
              <a:buNone/>
              <a:defRPr sz="2000" b="0" i="0">
                <a:solidFill>
                  <a:schemeClr val="bg2"/>
                </a:solidFill>
                <a:latin typeface="Equip Extended Light" panose="02000503000000020004" pitchFamily="2" charset="77"/>
              </a:defRPr>
            </a:lvl1pPr>
          </a:lstStyle>
          <a:p>
            <a:pPr lvl="0"/>
            <a:r>
              <a:rPr lang="en-GB"/>
              <a:t>Edit Footnote</a:t>
            </a:r>
          </a:p>
        </p:txBody>
      </p:sp>
    </p:spTree>
    <p:extLst>
      <p:ext uri="{BB962C8B-B14F-4D97-AF65-F5344CB8AC3E}">
        <p14:creationId xmlns:p14="http://schemas.microsoft.com/office/powerpoint/2010/main" val="1797153072"/>
      </p:ext>
    </p:extLst>
  </p:cSld>
  <p:clrMapOvr>
    <a:masterClrMapping/>
  </p:clrMapOvr>
  <p:extLst>
    <p:ext uri="{DCECCB84-F9BA-43D5-87BE-67443E8EF086}">
      <p15:sldGuideLst xmlns:p15="http://schemas.microsoft.com/office/powerpoint/2012/main">
        <p15:guide id="1" orient="horz" pos="1003">
          <p15:clr>
            <a:srgbClr val="FBAE40"/>
          </p15:clr>
        </p15:guide>
        <p15:guide id="2" pos="393">
          <p15:clr>
            <a:srgbClr val="FBAE4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userDrawn="1">
  <p:cSld name="6_1_Plain Text">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1" y="8482520"/>
            <a:ext cx="6371378" cy="523348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1607201" y="759806"/>
            <a:ext cx="1627198" cy="1430156"/>
          </a:xfrm>
          <a:prstGeom prst="rect">
            <a:avLst/>
          </a:prstGeom>
        </p:spPr>
      </p:pic>
      <p:sp>
        <p:nvSpPr>
          <p:cNvPr id="6" name="Content Placeholder 5">
            <a:extLst>
              <a:ext uri="{FF2B5EF4-FFF2-40B4-BE49-F238E27FC236}">
                <a16:creationId xmlns:a16="http://schemas.microsoft.com/office/drawing/2014/main" id="{BB690711-A8AD-C64F-99C3-28967A35020C}"/>
              </a:ext>
            </a:extLst>
          </p:cNvPr>
          <p:cNvSpPr>
            <a:spLocks noGrp="1"/>
          </p:cNvSpPr>
          <p:nvPr>
            <p:ph sz="quarter" idx="11"/>
          </p:nvPr>
        </p:nvSpPr>
        <p:spPr>
          <a:xfrm>
            <a:off x="1252800" y="3204500"/>
            <a:ext cx="21708000" cy="7732300"/>
          </a:xfrm>
        </p:spPr>
        <p:txBody>
          <a:bodyPr>
            <a:noAutofit/>
          </a:bodyPr>
          <a:lstStyle>
            <a:lvl1pPr>
              <a:spcBef>
                <a:spcPts val="0"/>
              </a:spcBef>
              <a:defRPr>
                <a:solidFill>
                  <a:schemeClr val="tx2"/>
                </a:solidFill>
              </a:defRPr>
            </a:lvl1pPr>
            <a:lvl2pPr>
              <a:spcBef>
                <a:spcPts val="0"/>
              </a:spcBef>
              <a:defRPr>
                <a:solidFill>
                  <a:schemeClr val="tx2"/>
                </a:solidFill>
              </a:defRPr>
            </a:lvl2pPr>
            <a:lvl3pPr>
              <a:spcBef>
                <a:spcPts val="0"/>
              </a:spcBef>
              <a:defRPr>
                <a:solidFill>
                  <a:schemeClr val="tx2"/>
                </a:solidFill>
              </a:defRPr>
            </a:lvl3pPr>
            <a:lvl4pPr>
              <a:spcBef>
                <a:spcPts val="0"/>
              </a:spcBef>
              <a:defRPr>
                <a:solidFill>
                  <a:schemeClr val="tx2"/>
                </a:solidFill>
              </a:defRPr>
            </a:lvl4pPr>
            <a:lvl5pPr>
              <a:spcBef>
                <a:spcPts val="0"/>
              </a:spcBef>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T"/>
          </a:p>
        </p:txBody>
      </p:sp>
      <p:sp>
        <p:nvSpPr>
          <p:cNvPr id="26" name="Title 1">
            <a:extLst>
              <a:ext uri="{FF2B5EF4-FFF2-40B4-BE49-F238E27FC236}">
                <a16:creationId xmlns:a16="http://schemas.microsoft.com/office/drawing/2014/main" id="{8D99D971-8D93-A14A-BE3D-ABC9A167F6B8}"/>
              </a:ext>
            </a:extLst>
          </p:cNvPr>
          <p:cNvSpPr>
            <a:spLocks noGrp="1"/>
          </p:cNvSpPr>
          <p:nvPr>
            <p:ph type="title" hasCustomPrompt="1"/>
          </p:nvPr>
        </p:nvSpPr>
        <p:spPr>
          <a:xfrm>
            <a:off x="1252796" y="962251"/>
            <a:ext cx="14400000" cy="857533"/>
          </a:xfrm>
          <a:prstGeom prst="rect">
            <a:avLst/>
          </a:prstGeom>
        </p:spPr>
        <p:txBody>
          <a:bodyPr tIns="72000" anchor="t">
            <a:spAutoFit/>
          </a:bodyPr>
          <a:lstStyle>
            <a:lvl1pPr>
              <a:lnSpc>
                <a:spcPct val="100000"/>
              </a:lnSpc>
              <a:spcBef>
                <a:spcPts val="0"/>
              </a:spcBef>
              <a:defRPr sz="4800" b="1" i="0">
                <a:solidFill>
                  <a:schemeClr val="tx2"/>
                </a:solidFill>
                <a:latin typeface="Equip Extended" panose="02000503030000020004" pitchFamily="2" charset="77"/>
              </a:defRPr>
            </a:lvl1pPr>
          </a:lstStyle>
          <a:p>
            <a:r>
              <a:rPr lang="en-GB"/>
              <a:t>Edit title</a:t>
            </a:r>
            <a:endParaRPr lang="en-PT"/>
          </a:p>
        </p:txBody>
      </p:sp>
      <p:sp>
        <p:nvSpPr>
          <p:cNvPr id="27" name="Text Placeholder 7">
            <a:extLst>
              <a:ext uri="{FF2B5EF4-FFF2-40B4-BE49-F238E27FC236}">
                <a16:creationId xmlns:a16="http://schemas.microsoft.com/office/drawing/2014/main" id="{16DBF9F2-91C4-4B4B-844B-3C6295E89D04}"/>
              </a:ext>
            </a:extLst>
          </p:cNvPr>
          <p:cNvSpPr>
            <a:spLocks noGrp="1"/>
          </p:cNvSpPr>
          <p:nvPr>
            <p:ph type="body" sz="quarter" idx="29" hasCustomPrompt="1"/>
          </p:nvPr>
        </p:nvSpPr>
        <p:spPr>
          <a:xfrm>
            <a:off x="1252802" y="1860377"/>
            <a:ext cx="14400000" cy="611312"/>
          </a:xfrm>
          <a:prstGeom prst="rect">
            <a:avLst/>
          </a:prstGeom>
        </p:spPr>
        <p:txBody>
          <a:bodyPr wrap="square" tIns="72000" anchor="t">
            <a:spAutoFit/>
          </a:bodyPr>
          <a:lstStyle>
            <a:lvl1pPr marL="0" indent="0">
              <a:lnSpc>
                <a:spcPct val="100000"/>
              </a:lnSpc>
              <a:spcBef>
                <a:spcPts val="0"/>
              </a:spcBef>
              <a:buNone/>
              <a:defRPr sz="3200" b="0" i="0">
                <a:solidFill>
                  <a:schemeClr val="tx2"/>
                </a:solidFill>
                <a:latin typeface="Equip Extended Light" panose="02000503000000020004" pitchFamily="2" charset="77"/>
              </a:defRPr>
            </a:lvl1pPr>
          </a:lstStyle>
          <a:p>
            <a:pPr lvl="0"/>
            <a:r>
              <a:rPr lang="en-GB"/>
              <a:t>Edit subtitle</a:t>
            </a:r>
          </a:p>
        </p:txBody>
      </p:sp>
      <p:sp>
        <p:nvSpPr>
          <p:cNvPr id="8" name="Text Placeholder 7">
            <a:extLst>
              <a:ext uri="{FF2B5EF4-FFF2-40B4-BE49-F238E27FC236}">
                <a16:creationId xmlns:a16="http://schemas.microsoft.com/office/drawing/2014/main" id="{FEAA1125-6F01-4FA0-8B9E-801908ED033E}"/>
              </a:ext>
            </a:extLst>
          </p:cNvPr>
          <p:cNvSpPr>
            <a:spLocks noGrp="1"/>
          </p:cNvSpPr>
          <p:nvPr>
            <p:ph type="body" sz="quarter" idx="10" hasCustomPrompt="1"/>
          </p:nvPr>
        </p:nvSpPr>
        <p:spPr>
          <a:xfrm>
            <a:off x="1252802" y="11753031"/>
            <a:ext cx="21724648" cy="996950"/>
          </a:xfrm>
        </p:spPr>
        <p:txBody>
          <a:bodyPr anchor="ctr">
            <a:noAutofit/>
          </a:bodyPr>
          <a:lstStyle>
            <a:lvl1pPr marL="0" indent="0">
              <a:spcBef>
                <a:spcPts val="0"/>
              </a:spcBef>
              <a:buNone/>
              <a:defRPr sz="2000" b="0" i="0">
                <a:solidFill>
                  <a:schemeClr val="bg2"/>
                </a:solidFill>
                <a:latin typeface="Equip Extended Light" panose="02000503000000020004" pitchFamily="2" charset="77"/>
              </a:defRPr>
            </a:lvl1pPr>
          </a:lstStyle>
          <a:p>
            <a:pPr lvl="0"/>
            <a:r>
              <a:rPr lang="en-GB"/>
              <a:t>Edit Footnote</a:t>
            </a:r>
          </a:p>
        </p:txBody>
      </p:sp>
    </p:spTree>
    <p:extLst>
      <p:ext uri="{BB962C8B-B14F-4D97-AF65-F5344CB8AC3E}">
        <p14:creationId xmlns:p14="http://schemas.microsoft.com/office/powerpoint/2010/main" val="2192537055"/>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userDrawn="1">
  <p:cSld name="6_3_Title">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1" y="8482520"/>
            <a:ext cx="6371378" cy="523348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1607201" y="759806"/>
            <a:ext cx="1627198" cy="1430156"/>
          </a:xfrm>
          <a:prstGeom prst="rect">
            <a:avLst/>
          </a:prstGeom>
        </p:spPr>
      </p:pic>
      <p:sp>
        <p:nvSpPr>
          <p:cNvPr id="10" name="Text Placeholder 7">
            <a:extLst>
              <a:ext uri="{FF2B5EF4-FFF2-40B4-BE49-F238E27FC236}">
                <a16:creationId xmlns:a16="http://schemas.microsoft.com/office/drawing/2014/main" id="{7349E908-A4CA-7D44-A358-C5A13A5E120B}"/>
              </a:ext>
            </a:extLst>
          </p:cNvPr>
          <p:cNvSpPr>
            <a:spLocks noGrp="1"/>
          </p:cNvSpPr>
          <p:nvPr>
            <p:ph type="body" sz="quarter" idx="10" hasCustomPrompt="1"/>
          </p:nvPr>
        </p:nvSpPr>
        <p:spPr>
          <a:xfrm>
            <a:off x="1278771" y="11753031"/>
            <a:ext cx="21708002" cy="996950"/>
          </a:xfrm>
        </p:spPr>
        <p:txBody>
          <a:bodyPr anchor="ctr">
            <a:normAutofit/>
          </a:bodyPr>
          <a:lstStyle>
            <a:lvl1pPr marL="0" indent="0">
              <a:buNone/>
              <a:defRPr sz="2000" b="0" i="0">
                <a:solidFill>
                  <a:schemeClr val="bg2"/>
                </a:solidFill>
                <a:latin typeface="Equip Extended Light" panose="02000503000000020004" pitchFamily="2" charset="77"/>
              </a:defRPr>
            </a:lvl1pPr>
          </a:lstStyle>
          <a:p>
            <a:pPr lvl="0"/>
            <a:r>
              <a:rPr lang="en-GB"/>
              <a:t>Edit Footnote</a:t>
            </a:r>
          </a:p>
        </p:txBody>
      </p:sp>
      <p:sp>
        <p:nvSpPr>
          <p:cNvPr id="26" name="Title 1">
            <a:extLst>
              <a:ext uri="{FF2B5EF4-FFF2-40B4-BE49-F238E27FC236}">
                <a16:creationId xmlns:a16="http://schemas.microsoft.com/office/drawing/2014/main" id="{8D99D971-8D93-A14A-BE3D-ABC9A167F6B8}"/>
              </a:ext>
            </a:extLst>
          </p:cNvPr>
          <p:cNvSpPr>
            <a:spLocks noGrp="1"/>
          </p:cNvSpPr>
          <p:nvPr>
            <p:ph type="title" hasCustomPrompt="1"/>
          </p:nvPr>
        </p:nvSpPr>
        <p:spPr>
          <a:xfrm>
            <a:off x="1252796" y="962251"/>
            <a:ext cx="14400000" cy="857533"/>
          </a:xfrm>
          <a:prstGeom prst="rect">
            <a:avLst/>
          </a:prstGeom>
        </p:spPr>
        <p:txBody>
          <a:bodyPr tIns="72000" anchor="t">
            <a:spAutoFit/>
          </a:bodyPr>
          <a:lstStyle>
            <a:lvl1pPr>
              <a:lnSpc>
                <a:spcPct val="100000"/>
              </a:lnSpc>
              <a:defRPr sz="4800" b="1" i="0">
                <a:solidFill>
                  <a:schemeClr val="tx2"/>
                </a:solidFill>
                <a:latin typeface="Equip Extended" panose="02000503030000020004" pitchFamily="2" charset="77"/>
              </a:defRPr>
            </a:lvl1pPr>
          </a:lstStyle>
          <a:p>
            <a:r>
              <a:rPr lang="en-GB"/>
              <a:t>Edit title</a:t>
            </a:r>
            <a:endParaRPr lang="en-PT"/>
          </a:p>
        </p:txBody>
      </p:sp>
    </p:spTree>
    <p:extLst>
      <p:ext uri="{BB962C8B-B14F-4D97-AF65-F5344CB8AC3E}">
        <p14:creationId xmlns:p14="http://schemas.microsoft.com/office/powerpoint/2010/main" val="281856226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 Layout Dark">
    <p:bg>
      <p:bgPr>
        <a:solidFill>
          <a:schemeClr val="tx2"/>
        </a:solidFill>
        <a:effectLst/>
      </p:bgPr>
    </p:bg>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EC46AD24-730D-87CA-EA46-223252402C63}"/>
              </a:ext>
            </a:extLst>
          </p:cNvPr>
          <p:cNvCxnSpPr/>
          <p:nvPr userDrawn="1"/>
        </p:nvCxnSpPr>
        <p:spPr>
          <a:xfrm>
            <a:off x="0" y="12942888"/>
            <a:ext cx="24384000" cy="0"/>
          </a:xfrm>
          <a:prstGeom prst="line">
            <a:avLst/>
          </a:prstGeom>
          <a:ln w="25400">
            <a:solidFill>
              <a:srgbClr val="64696E"/>
            </a:solidFill>
          </a:ln>
        </p:spPr>
        <p:style>
          <a:lnRef idx="1">
            <a:schemeClr val="accent1"/>
          </a:lnRef>
          <a:fillRef idx="0">
            <a:schemeClr val="accent1"/>
          </a:fillRef>
          <a:effectRef idx="0">
            <a:schemeClr val="accent1"/>
          </a:effectRef>
          <a:fontRef idx="minor">
            <a:schemeClr val="tx1"/>
          </a:fontRef>
        </p:style>
      </p:cxnSp>
      <p:pic>
        <p:nvPicPr>
          <p:cNvPr id="3" name="Graphic 2">
            <a:extLst>
              <a:ext uri="{FF2B5EF4-FFF2-40B4-BE49-F238E27FC236}">
                <a16:creationId xmlns:a16="http://schemas.microsoft.com/office/drawing/2014/main" id="{CEE6638B-7B28-6238-4A87-9EF572C2025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252538" y="13127038"/>
            <a:ext cx="2590800" cy="40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a:extLst>
              <a:ext uri="{FF2B5EF4-FFF2-40B4-BE49-F238E27FC236}">
                <a16:creationId xmlns:a16="http://schemas.microsoft.com/office/drawing/2014/main" id="{1555977E-6A9B-F44A-5A63-462B374FAADF}"/>
              </a:ext>
            </a:extLst>
          </p:cNvPr>
          <p:cNvSpPr>
            <a:spLocks noChangeArrowheads="1"/>
          </p:cNvSpPr>
          <p:nvPr userDrawn="1"/>
        </p:nvSpPr>
        <p:spPr bwMode="auto">
          <a:xfrm>
            <a:off x="0" y="1397000"/>
            <a:ext cx="1260475" cy="34925"/>
          </a:xfrm>
          <a:prstGeom prst="rect">
            <a:avLst/>
          </a:prstGeom>
          <a:solidFill>
            <a:srgbClr val="F88706"/>
          </a:solidFill>
          <a:ln>
            <a:noFill/>
          </a:ln>
        </p:spPr>
        <p:txBody>
          <a:bodyPr lIns="0" tIns="0" rIns="0" bIns="0" anchor="ctr"/>
          <a:lstStyle>
            <a:lvl1pPr defTabSz="825500">
              <a:defRPr sz="3600">
                <a:solidFill>
                  <a:schemeClr val="tx1"/>
                </a:solidFill>
                <a:latin typeface="Open Sans" panose="020B0606030504020204" pitchFamily="34" charset="0"/>
              </a:defRPr>
            </a:lvl1pPr>
            <a:lvl2pPr marL="742950" indent="-285750" defTabSz="825500">
              <a:defRPr sz="3600">
                <a:solidFill>
                  <a:schemeClr val="tx1"/>
                </a:solidFill>
                <a:latin typeface="Open Sans" panose="020B0606030504020204" pitchFamily="34" charset="0"/>
              </a:defRPr>
            </a:lvl2pPr>
            <a:lvl3pPr marL="1143000" indent="-228600" defTabSz="825500">
              <a:defRPr sz="3600">
                <a:solidFill>
                  <a:schemeClr val="tx1"/>
                </a:solidFill>
                <a:latin typeface="Open Sans" panose="020B0606030504020204" pitchFamily="34" charset="0"/>
              </a:defRPr>
            </a:lvl3pPr>
            <a:lvl4pPr marL="1600200" indent="-228600" defTabSz="825500">
              <a:defRPr sz="3600">
                <a:solidFill>
                  <a:schemeClr val="tx1"/>
                </a:solidFill>
                <a:latin typeface="Open Sans" panose="020B0606030504020204" pitchFamily="34" charset="0"/>
              </a:defRPr>
            </a:lvl4pPr>
            <a:lvl5pPr marL="2057400" indent="-228600" defTabSz="825500">
              <a:defRPr sz="3600">
                <a:solidFill>
                  <a:schemeClr val="tx1"/>
                </a:solidFill>
                <a:latin typeface="Open Sans" panose="020B0606030504020204" pitchFamily="34" charset="0"/>
              </a:defRPr>
            </a:lvl5pPr>
            <a:lvl6pPr marL="2514600" indent="-228600" defTabSz="825500" fontAlgn="base">
              <a:spcBef>
                <a:spcPct val="0"/>
              </a:spcBef>
              <a:spcAft>
                <a:spcPct val="0"/>
              </a:spcAft>
              <a:defRPr sz="3600">
                <a:solidFill>
                  <a:schemeClr val="tx1"/>
                </a:solidFill>
                <a:latin typeface="Open Sans" panose="020B0606030504020204" pitchFamily="34" charset="0"/>
              </a:defRPr>
            </a:lvl6pPr>
            <a:lvl7pPr marL="2971800" indent="-228600" defTabSz="825500" fontAlgn="base">
              <a:spcBef>
                <a:spcPct val="0"/>
              </a:spcBef>
              <a:spcAft>
                <a:spcPct val="0"/>
              </a:spcAft>
              <a:defRPr sz="3600">
                <a:solidFill>
                  <a:schemeClr val="tx1"/>
                </a:solidFill>
                <a:latin typeface="Open Sans" panose="020B0606030504020204" pitchFamily="34" charset="0"/>
              </a:defRPr>
            </a:lvl7pPr>
            <a:lvl8pPr marL="3429000" indent="-228600" defTabSz="825500" fontAlgn="base">
              <a:spcBef>
                <a:spcPct val="0"/>
              </a:spcBef>
              <a:spcAft>
                <a:spcPct val="0"/>
              </a:spcAft>
              <a:defRPr sz="3600">
                <a:solidFill>
                  <a:schemeClr val="tx1"/>
                </a:solidFill>
                <a:latin typeface="Open Sans" panose="020B0606030504020204" pitchFamily="34" charset="0"/>
              </a:defRPr>
            </a:lvl8pPr>
            <a:lvl9pPr marL="3886200" indent="-228600" defTabSz="825500" fontAlgn="base">
              <a:spcBef>
                <a:spcPct val="0"/>
              </a:spcBef>
              <a:spcAft>
                <a:spcPct val="0"/>
              </a:spcAft>
              <a:defRPr sz="3600">
                <a:solidFill>
                  <a:schemeClr val="tx1"/>
                </a:solidFill>
                <a:latin typeface="Open Sans" panose="020B0606030504020204" pitchFamily="34" charset="0"/>
              </a:defRPr>
            </a:lvl9pPr>
          </a:lstStyle>
          <a:p>
            <a:pPr algn="ctr" eaLnBrk="1">
              <a:defRPr/>
            </a:pPr>
            <a:endParaRPr lang="en-US" altLang="en-US" sz="3200" b="1">
              <a:solidFill>
                <a:srgbClr val="FFFFFF"/>
              </a:solidFill>
              <a:latin typeface="Montserrat" panose="020F0502020204030204" pitchFamily="34" charset="0"/>
              <a:ea typeface="Helvetica Neue Medium" panose="02000503000000020004" pitchFamily="2" charset="0"/>
              <a:cs typeface="Helvetica Neue Medium" panose="02000503000000020004" pitchFamily="2" charset="0"/>
              <a:sym typeface="Helvetica Neue Medium" panose="02000503000000020004" pitchFamily="2" charset="0"/>
            </a:endParaRPr>
          </a:p>
        </p:txBody>
      </p:sp>
      <p:sp>
        <p:nvSpPr>
          <p:cNvPr id="39" name="Google Shape;17;p4"/>
          <p:cNvSpPr txBox="1">
            <a:spLocks noGrp="1"/>
          </p:cNvSpPr>
          <p:nvPr>
            <p:ph type="title"/>
          </p:nvPr>
        </p:nvSpPr>
        <p:spPr>
          <a:xfrm>
            <a:off x="1307458" y="878487"/>
            <a:ext cx="21802645" cy="984885"/>
          </a:xfrm>
          <a:prstGeom prst="rect">
            <a:avLst/>
          </a:prstGeom>
        </p:spPr>
        <p:txBody>
          <a:bodyPr wrap="square" lIns="0" tIns="0" rIns="0" bIns="0" anchor="ctr" anchorCtr="0">
            <a:spAutoFit/>
          </a:bodyPr>
          <a:lstStyle>
            <a:lvl1pPr>
              <a:lnSpc>
                <a:spcPct val="100000"/>
              </a:lnSpc>
              <a:defRPr sz="6400" b="1">
                <a:solidFill>
                  <a:schemeClr val="bg1"/>
                </a:solidFill>
                <a:latin typeface="Ubuntu" panose="020B0504030602030204" pitchFamily="34" charset="0"/>
                <a:ea typeface="+mn-ea"/>
                <a:cs typeface="+mn-cs"/>
              </a:defRPr>
            </a:lvl1pPr>
          </a:lstStyle>
          <a:p>
            <a:pPr lvl="0"/>
            <a:r>
              <a:rPr lang="fr-FR"/>
              <a:t>Modifiez le style du titre</a:t>
            </a:r>
            <a:endParaRPr/>
          </a:p>
        </p:txBody>
      </p:sp>
      <p:sp>
        <p:nvSpPr>
          <p:cNvPr id="40" name="Google Shape;18;p4"/>
          <p:cNvSpPr txBox="1">
            <a:spLocks noGrp="1"/>
          </p:cNvSpPr>
          <p:nvPr>
            <p:ph type="body" idx="1"/>
          </p:nvPr>
        </p:nvSpPr>
        <p:spPr>
          <a:xfrm>
            <a:off x="1335168" y="2007333"/>
            <a:ext cx="21802645" cy="430887"/>
          </a:xfrm>
          <a:prstGeom prst="rect">
            <a:avLst/>
          </a:prstGeom>
        </p:spPr>
        <p:txBody>
          <a:bodyPr wrap="square" lIns="0" tIns="0" rIns="0" bIns="0" anchor="t" anchorCtr="0">
            <a:spAutoFit/>
          </a:bodyPr>
          <a:lstStyle>
            <a:lvl1pPr marL="0" indent="0">
              <a:lnSpc>
                <a:spcPct val="100000"/>
              </a:lnSpc>
              <a:buNone/>
              <a:defRPr sz="2800" b="0">
                <a:solidFill>
                  <a:schemeClr val="bg1"/>
                </a:solidFill>
                <a:latin typeface="+mn-lt"/>
              </a:defRPr>
            </a:lvl1pPr>
          </a:lstStyle>
          <a:p>
            <a:pPr lvl="0"/>
            <a:r>
              <a:rPr lang="fr-FR"/>
              <a:t>Cliquez pour modifier les styles du texte du masque</a:t>
            </a:r>
          </a:p>
        </p:txBody>
      </p:sp>
      <p:sp>
        <p:nvSpPr>
          <p:cNvPr id="9" name="Content Placeholder 2"/>
          <p:cNvSpPr>
            <a:spLocks noGrp="1"/>
          </p:cNvSpPr>
          <p:nvPr>
            <p:ph idx="11"/>
          </p:nvPr>
        </p:nvSpPr>
        <p:spPr>
          <a:xfrm>
            <a:off x="1335167" y="3005992"/>
            <a:ext cx="21802645" cy="9310288"/>
          </a:xfrm>
          <a:prstGeom prst="rect">
            <a:avLst/>
          </a:prstGeom>
        </p:spPr>
        <p:txBody>
          <a:bodyPr/>
          <a:lstStyle>
            <a:lvl1pPr marL="457200" indent="-457200">
              <a:buFont typeface="Wingdings" panose="05000000000000000000" pitchFamily="2" charset="2"/>
              <a:buChar char="§"/>
              <a:defRPr sz="2800">
                <a:solidFill>
                  <a:schemeClr val="bg1"/>
                </a:solidFill>
              </a:defRPr>
            </a:lvl1pPr>
            <a:lvl2pPr marL="1371600" indent="-457200">
              <a:buFont typeface="Wingdings" panose="05000000000000000000" pitchFamily="2" charset="2"/>
              <a:buChar char="§"/>
              <a:defRPr sz="2800">
                <a:solidFill>
                  <a:schemeClr val="bg1"/>
                </a:solidFill>
              </a:defRPr>
            </a:lvl2pPr>
            <a:lvl3pPr marL="2286000" indent="-457200">
              <a:buFont typeface="Wingdings" panose="05000000000000000000" pitchFamily="2" charset="2"/>
              <a:buChar char="§"/>
              <a:defRPr sz="2400">
                <a:solidFill>
                  <a:schemeClr val="bg1"/>
                </a:solidFill>
              </a:defRPr>
            </a:lvl3pPr>
            <a:lvl4pPr marL="3200400" indent="-457200">
              <a:buFont typeface="Wingdings" panose="05000000000000000000" pitchFamily="2" charset="2"/>
              <a:buChar char="§"/>
              <a:defRPr sz="2400">
                <a:solidFill>
                  <a:schemeClr val="bg1"/>
                </a:solidFill>
              </a:defRPr>
            </a:lvl4pPr>
            <a:lvl5pPr marL="4114800" indent="-457200">
              <a:buFont typeface="Wingdings" panose="05000000000000000000" pitchFamily="2" charset="2"/>
              <a:buChar char="§"/>
              <a:defRPr sz="2400">
                <a:solidFill>
                  <a:schemeClr val="bg1"/>
                </a:solidFill>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5" name="Slide Number Placeholder 2">
            <a:extLst>
              <a:ext uri="{FF2B5EF4-FFF2-40B4-BE49-F238E27FC236}">
                <a16:creationId xmlns:a16="http://schemas.microsoft.com/office/drawing/2014/main" id="{9C1928B8-C85B-922C-83D1-2062AD7C305C}"/>
              </a:ext>
            </a:extLst>
          </p:cNvPr>
          <p:cNvSpPr>
            <a:spLocks noGrp="1"/>
          </p:cNvSpPr>
          <p:nvPr>
            <p:ph type="sldNum" idx="12"/>
          </p:nvPr>
        </p:nvSpPr>
        <p:spPr>
          <a:xfrm>
            <a:off x="21674138" y="13114338"/>
            <a:ext cx="1463675" cy="430212"/>
          </a:xfrm>
          <a:prstGeom prst="rect">
            <a:avLst/>
          </a:prstGeom>
        </p:spPr>
        <p:txBody>
          <a:bodyPr anchor="ctr"/>
          <a:lstStyle>
            <a:lvl1pPr algn="r" eaLnBrk="1" fontAlgn="auto" hangingPunct="1">
              <a:spcBef>
                <a:spcPts val="0"/>
              </a:spcBef>
              <a:spcAft>
                <a:spcPts val="0"/>
              </a:spcAft>
              <a:defRPr sz="1800" b="1">
                <a:solidFill>
                  <a:srgbClr val="64696E"/>
                </a:solidFill>
                <a:latin typeface="+mn-lt"/>
              </a:defRPr>
            </a:lvl1pPr>
          </a:lstStyle>
          <a:p>
            <a:pPr>
              <a:defRPr/>
            </a:pPr>
            <a:fld id="{B9C11495-1723-0244-9635-3DD194B6D4E4}" type="slidenum">
              <a:rPr lang="en-US"/>
              <a:pPr>
                <a:defRPr/>
              </a:pPr>
              <a:t>‹#›</a:t>
            </a:fld>
            <a:endParaRPr lang="en-US"/>
          </a:p>
        </p:txBody>
      </p:sp>
    </p:spTree>
    <p:extLst>
      <p:ext uri="{BB962C8B-B14F-4D97-AF65-F5344CB8AC3E}">
        <p14:creationId xmlns:p14="http://schemas.microsoft.com/office/powerpoint/2010/main" val="3588359142"/>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userDrawn="1">
  <p:cSld name="2_1_Title White">
    <p:bg>
      <p:bgPr>
        <a:solidFill>
          <a:schemeClr val="bg1"/>
        </a:solidFill>
        <a:effectLst/>
      </p:bgPr>
    </p:bg>
    <p:spTree>
      <p:nvGrpSpPr>
        <p:cNvPr id="1" name=""/>
        <p:cNvGrpSpPr/>
        <p:nvPr/>
      </p:nvGrpSpPr>
      <p:grpSpPr>
        <a:xfrm>
          <a:off x="0" y="0"/>
          <a:ext cx="0" cy="0"/>
          <a:chOff x="0" y="0"/>
          <a:chExt cx="0" cy="0"/>
        </a:xfrm>
      </p:grpSpPr>
      <p:pic>
        <p:nvPicPr>
          <p:cNvPr id="6" name="Espace réservé pour une image  13">
            <a:extLst>
              <a:ext uri="{FF2B5EF4-FFF2-40B4-BE49-F238E27FC236}">
                <a16:creationId xmlns:a16="http://schemas.microsoft.com/office/drawing/2014/main" id="{3C1AB339-DAB2-4244-B6F7-2A6A237AB4E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24384000" cy="13716000"/>
          </a:xfrm>
          <a:prstGeom prst="rect">
            <a:avLst/>
          </a:prstGeom>
        </p:spPr>
      </p:pic>
      <p:sp>
        <p:nvSpPr>
          <p:cNvPr id="2" name="Rectangle 1">
            <a:extLst>
              <a:ext uri="{FF2B5EF4-FFF2-40B4-BE49-F238E27FC236}">
                <a16:creationId xmlns:a16="http://schemas.microsoft.com/office/drawing/2014/main" id="{625DE7BD-0298-49FB-8F2A-2D405403BD70}"/>
              </a:ext>
            </a:extLst>
          </p:cNvPr>
          <p:cNvSpPr/>
          <p:nvPr userDrawn="1"/>
        </p:nvSpPr>
        <p:spPr>
          <a:xfrm>
            <a:off x="0" y="0"/>
            <a:ext cx="24384000" cy="13716000"/>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7200"/>
          </a:p>
        </p:txBody>
      </p:sp>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1278773" y="11753031"/>
            <a:ext cx="19336790" cy="996950"/>
          </a:xfrm>
        </p:spPr>
        <p:txBody>
          <a:bodyPr anchor="ctr">
            <a:noAutofit/>
          </a:bodyPr>
          <a:lstStyle>
            <a:lvl1pPr marL="0" indent="0">
              <a:buNone/>
              <a:defRPr sz="2600" b="0" i="0">
                <a:solidFill>
                  <a:srgbClr val="07041F"/>
                </a:solidFill>
                <a:latin typeface="Equip Extended Light" panose="02000503000000020004" pitchFamily="2" charset="77"/>
              </a:defRPr>
            </a:lvl1pPr>
          </a:lstStyle>
          <a:p>
            <a:pPr lvl="0"/>
            <a:r>
              <a:rPr lang="en-GB"/>
              <a:t>Edit Footnote</a:t>
            </a:r>
          </a:p>
        </p:txBody>
      </p:sp>
      <p:pic>
        <p:nvPicPr>
          <p:cNvPr id="17" name="Espace réservé pour une image  13">
            <a:extLst>
              <a:ext uri="{FF2B5EF4-FFF2-40B4-BE49-F238E27FC236}">
                <a16:creationId xmlns:a16="http://schemas.microsoft.com/office/drawing/2014/main" id="{4887C8A6-EAD4-0646-AB4F-C8507E678226}"/>
              </a:ext>
            </a:extLst>
          </p:cNvPr>
          <p:cNvPicPr>
            <a:picLocks noChangeAspect="1"/>
          </p:cNvPicPr>
          <p:nvPr userDrawn="1"/>
        </p:nvPicPr>
        <p:blipFill rotWithShape="1">
          <a:blip r:embed="rId3" cstate="print">
            <a:grayscl/>
            <a:extLst>
              <a:ext uri="{28A0092B-C50C-407E-A947-70E740481C1C}">
                <a14:useLocalDpi xmlns:a14="http://schemas.microsoft.com/office/drawing/2010/main"/>
              </a:ext>
            </a:extLst>
          </a:blip>
          <a:srcRect/>
          <a:stretch/>
        </p:blipFill>
        <p:spPr>
          <a:xfrm>
            <a:off x="2715490" y="4778678"/>
            <a:ext cx="13928100" cy="2730484"/>
          </a:xfrm>
          <a:prstGeom prst="rect">
            <a:avLst/>
          </a:prstGeom>
        </p:spPr>
      </p:pic>
      <p:sp>
        <p:nvSpPr>
          <p:cNvPr id="18" name="Rectangle 17">
            <a:extLst>
              <a:ext uri="{FF2B5EF4-FFF2-40B4-BE49-F238E27FC236}">
                <a16:creationId xmlns:a16="http://schemas.microsoft.com/office/drawing/2014/main" id="{1BD5F015-F21F-A74A-B630-3D874C5A0937}"/>
              </a:ext>
            </a:extLst>
          </p:cNvPr>
          <p:cNvSpPr/>
          <p:nvPr userDrawn="1"/>
        </p:nvSpPr>
        <p:spPr>
          <a:xfrm>
            <a:off x="0" y="0"/>
            <a:ext cx="24384000" cy="13716000"/>
          </a:xfrm>
          <a:prstGeom prst="rect">
            <a:avLst/>
          </a:prstGeom>
          <a:solidFill>
            <a:schemeClr val="accent4">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sz="7200"/>
          </a:p>
        </p:txBody>
      </p:sp>
    </p:spTree>
    <p:extLst>
      <p:ext uri="{BB962C8B-B14F-4D97-AF65-F5344CB8AC3E}">
        <p14:creationId xmlns:p14="http://schemas.microsoft.com/office/powerpoint/2010/main" val="2223226870"/>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userDrawn="1">
  <p:cSld name="7_2_Title and Subtitle">
    <p:bg>
      <p:bgPr>
        <a:solidFill>
          <a:schemeClr val="bg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1607201" y="759806"/>
            <a:ext cx="1627198" cy="1430156"/>
          </a:xfrm>
          <a:prstGeom prst="rect">
            <a:avLst/>
          </a:prstGeom>
        </p:spPr>
      </p:pic>
      <p:sp>
        <p:nvSpPr>
          <p:cNvPr id="26" name="Title 1">
            <a:extLst>
              <a:ext uri="{FF2B5EF4-FFF2-40B4-BE49-F238E27FC236}">
                <a16:creationId xmlns:a16="http://schemas.microsoft.com/office/drawing/2014/main" id="{8D99D971-8D93-A14A-BE3D-ABC9A167F6B8}"/>
              </a:ext>
            </a:extLst>
          </p:cNvPr>
          <p:cNvSpPr>
            <a:spLocks noGrp="1"/>
          </p:cNvSpPr>
          <p:nvPr>
            <p:ph type="title" hasCustomPrompt="1"/>
          </p:nvPr>
        </p:nvSpPr>
        <p:spPr>
          <a:xfrm>
            <a:off x="1252796" y="880971"/>
            <a:ext cx="14400000" cy="857533"/>
          </a:xfrm>
          <a:prstGeom prst="rect">
            <a:avLst/>
          </a:prstGeom>
        </p:spPr>
        <p:txBody>
          <a:bodyPr tIns="72000" anchor="t">
            <a:spAutoFit/>
          </a:bodyPr>
          <a:lstStyle>
            <a:lvl1pPr>
              <a:lnSpc>
                <a:spcPct val="100000"/>
              </a:lnSpc>
              <a:spcBef>
                <a:spcPts val="0"/>
              </a:spcBef>
              <a:defRPr sz="4800" b="1" i="0">
                <a:solidFill>
                  <a:schemeClr val="tx2"/>
                </a:solidFill>
                <a:latin typeface="Equip Extended" panose="02000503030000020004" pitchFamily="2" charset="77"/>
              </a:defRPr>
            </a:lvl1pPr>
          </a:lstStyle>
          <a:p>
            <a:r>
              <a:rPr lang="en-GB"/>
              <a:t>Edit title</a:t>
            </a:r>
            <a:endParaRPr lang="en-PT"/>
          </a:p>
        </p:txBody>
      </p:sp>
      <p:sp>
        <p:nvSpPr>
          <p:cNvPr id="27" name="Text Placeholder 7">
            <a:extLst>
              <a:ext uri="{FF2B5EF4-FFF2-40B4-BE49-F238E27FC236}">
                <a16:creationId xmlns:a16="http://schemas.microsoft.com/office/drawing/2014/main" id="{16DBF9F2-91C4-4B4B-844B-3C6295E89D04}"/>
              </a:ext>
            </a:extLst>
          </p:cNvPr>
          <p:cNvSpPr>
            <a:spLocks noGrp="1"/>
          </p:cNvSpPr>
          <p:nvPr>
            <p:ph type="body" sz="quarter" idx="29" hasCustomPrompt="1"/>
          </p:nvPr>
        </p:nvSpPr>
        <p:spPr>
          <a:xfrm>
            <a:off x="1252802" y="1860377"/>
            <a:ext cx="14400000" cy="549757"/>
          </a:xfrm>
          <a:prstGeom prst="rect">
            <a:avLst/>
          </a:prstGeom>
        </p:spPr>
        <p:txBody>
          <a:bodyPr wrap="square" tIns="72000" anchor="t">
            <a:spAutoFit/>
          </a:bodyPr>
          <a:lstStyle>
            <a:lvl1pPr marL="0" indent="0">
              <a:lnSpc>
                <a:spcPct val="100000"/>
              </a:lnSpc>
              <a:spcBef>
                <a:spcPts val="0"/>
              </a:spcBef>
              <a:buNone/>
              <a:defRPr sz="2800" b="0" i="0">
                <a:solidFill>
                  <a:schemeClr val="tx2"/>
                </a:solidFill>
                <a:latin typeface="Equip Extended Light" panose="02000503000000020004" pitchFamily="2" charset="77"/>
              </a:defRPr>
            </a:lvl1pPr>
          </a:lstStyle>
          <a:p>
            <a:pPr lvl="0"/>
            <a:r>
              <a:rPr lang="en-GB"/>
              <a:t>Edit subtitle</a:t>
            </a:r>
          </a:p>
        </p:txBody>
      </p:sp>
      <p:sp>
        <p:nvSpPr>
          <p:cNvPr id="7" name="Text Placeholder 7">
            <a:extLst>
              <a:ext uri="{FF2B5EF4-FFF2-40B4-BE49-F238E27FC236}">
                <a16:creationId xmlns:a16="http://schemas.microsoft.com/office/drawing/2014/main" id="{8F9325BC-8C83-405D-8C1E-58E5A750F566}"/>
              </a:ext>
            </a:extLst>
          </p:cNvPr>
          <p:cNvSpPr>
            <a:spLocks noGrp="1"/>
          </p:cNvSpPr>
          <p:nvPr>
            <p:ph type="body" sz="quarter" idx="10" hasCustomPrompt="1"/>
          </p:nvPr>
        </p:nvSpPr>
        <p:spPr>
          <a:xfrm>
            <a:off x="1252802" y="11753031"/>
            <a:ext cx="21724648" cy="996950"/>
          </a:xfrm>
        </p:spPr>
        <p:txBody>
          <a:bodyPr anchor="ctr">
            <a:noAutofit/>
          </a:bodyPr>
          <a:lstStyle>
            <a:lvl1pPr marL="0" indent="0">
              <a:spcBef>
                <a:spcPts val="0"/>
              </a:spcBef>
              <a:buNone/>
              <a:defRPr sz="2000" b="0" i="0">
                <a:solidFill>
                  <a:schemeClr val="bg2"/>
                </a:solidFill>
                <a:latin typeface="Equip Extended Light" panose="02000503000000020004" pitchFamily="2" charset="77"/>
              </a:defRPr>
            </a:lvl1pPr>
          </a:lstStyle>
          <a:p>
            <a:pPr lvl="0"/>
            <a:r>
              <a:rPr lang="en-GB"/>
              <a:t>Edit Footnote</a:t>
            </a:r>
          </a:p>
        </p:txBody>
      </p:sp>
    </p:spTree>
    <p:extLst>
      <p:ext uri="{BB962C8B-B14F-4D97-AF65-F5344CB8AC3E}">
        <p14:creationId xmlns:p14="http://schemas.microsoft.com/office/powerpoint/2010/main" val="20458959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userDrawn="1">
  <p:cSld name="3_2_Section Big Title Blue">
    <p:bg>
      <p:bgPr>
        <a:solidFill>
          <a:schemeClr val="accent4"/>
        </a:solidFill>
        <a:effectLst/>
      </p:bgPr>
    </p:bg>
    <p:spTree>
      <p:nvGrpSpPr>
        <p:cNvPr id="1" name=""/>
        <p:cNvGrpSpPr/>
        <p:nvPr/>
      </p:nvGrpSpPr>
      <p:grpSpPr>
        <a:xfrm>
          <a:off x="0" y="0"/>
          <a:ext cx="0" cy="0"/>
          <a:chOff x="0" y="0"/>
          <a:chExt cx="0" cy="0"/>
        </a:xfrm>
      </p:grpSpPr>
      <p:pic>
        <p:nvPicPr>
          <p:cNvPr id="8" name="r1Artboard 3 copy 7edsw.pdf" descr="r1Artboard 3 copy 7edsw.pdf">
            <a:extLst>
              <a:ext uri="{FF2B5EF4-FFF2-40B4-BE49-F238E27FC236}">
                <a16:creationId xmlns:a16="http://schemas.microsoft.com/office/drawing/2014/main" id="{DB2CB175-7699-BF45-8858-F8C4DBF892A4}"/>
              </a:ext>
            </a:extLst>
          </p:cNvPr>
          <p:cNvPicPr>
            <a:picLocks noChangeAspect="1"/>
          </p:cNvPicPr>
          <p:nvPr userDrawn="1"/>
        </p:nvPicPr>
        <p:blipFill rotWithShape="1">
          <a:blip r:embed="rId2" cstate="screen">
            <a:alphaModFix amt="60000"/>
            <a:extLst>
              <a:ext uri="{28A0092B-C50C-407E-A947-70E740481C1C}">
                <a14:useLocalDpi xmlns:a14="http://schemas.microsoft.com/office/drawing/2010/main"/>
              </a:ext>
            </a:extLst>
          </a:blip>
          <a:srcRect/>
          <a:stretch/>
        </p:blipFill>
        <p:spPr>
          <a:xfrm>
            <a:off x="7579200" y="0"/>
            <a:ext cx="16804800" cy="13716000"/>
          </a:xfrm>
          <a:prstGeom prst="rect">
            <a:avLst/>
          </a:prstGeom>
          <a:ln w="12700">
            <a:miter lim="400000"/>
          </a:ln>
        </p:spPr>
      </p:pic>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1278773" y="11753031"/>
            <a:ext cx="19336790" cy="996950"/>
          </a:xfrm>
        </p:spPr>
        <p:txBody>
          <a:bodyPr anchor="ctr">
            <a:noAutofit/>
          </a:bodyPr>
          <a:lstStyle>
            <a:lvl1pPr marL="0" indent="0">
              <a:buNone/>
              <a:defRPr sz="2000" b="0" i="0">
                <a:solidFill>
                  <a:schemeClr val="bg1"/>
                </a:solidFill>
                <a:latin typeface="Equip Extended Light" panose="02000503000000020004" pitchFamily="2" charset="77"/>
              </a:defRPr>
            </a:lvl1pPr>
          </a:lstStyle>
          <a:p>
            <a:pPr lvl="0"/>
            <a:r>
              <a:rPr lang="en-GB"/>
              <a:t>Edit Footnote</a:t>
            </a:r>
          </a:p>
        </p:txBody>
      </p:sp>
      <p:sp>
        <p:nvSpPr>
          <p:cNvPr id="12" name="Title 1">
            <a:extLst>
              <a:ext uri="{FF2B5EF4-FFF2-40B4-BE49-F238E27FC236}">
                <a16:creationId xmlns:a16="http://schemas.microsoft.com/office/drawing/2014/main" id="{29D59645-33BD-F041-9140-5802DD717353}"/>
              </a:ext>
            </a:extLst>
          </p:cNvPr>
          <p:cNvSpPr>
            <a:spLocks noGrp="1"/>
          </p:cNvSpPr>
          <p:nvPr>
            <p:ph type="title" hasCustomPrompt="1"/>
          </p:nvPr>
        </p:nvSpPr>
        <p:spPr>
          <a:xfrm>
            <a:off x="1274494" y="6032157"/>
            <a:ext cx="19535564" cy="2308324"/>
          </a:xfrm>
          <a:prstGeom prst="rect">
            <a:avLst/>
          </a:prstGeom>
        </p:spPr>
        <p:txBody>
          <a:bodyPr lIns="72000" anchor="b">
            <a:spAutoFit/>
          </a:bodyPr>
          <a:lstStyle>
            <a:lvl1pPr>
              <a:lnSpc>
                <a:spcPct val="100000"/>
              </a:lnSpc>
              <a:defRPr sz="14400" b="1" i="0">
                <a:solidFill>
                  <a:schemeClr val="bg1"/>
                </a:solidFill>
                <a:latin typeface="Equip Extended" panose="02000503030000020004" pitchFamily="2" charset="77"/>
              </a:defRPr>
            </a:lvl1pPr>
          </a:lstStyle>
          <a:p>
            <a:r>
              <a:rPr lang="en-GB"/>
              <a:t>Edit section title</a:t>
            </a:r>
            <a:endParaRPr lang="en-PT"/>
          </a:p>
        </p:txBody>
      </p:sp>
      <p:sp>
        <p:nvSpPr>
          <p:cNvPr id="11" name="Text Placeholder 7">
            <a:extLst>
              <a:ext uri="{FF2B5EF4-FFF2-40B4-BE49-F238E27FC236}">
                <a16:creationId xmlns:a16="http://schemas.microsoft.com/office/drawing/2014/main" id="{3DA0C077-5EC7-6940-8AED-92F032F44DAA}"/>
              </a:ext>
            </a:extLst>
          </p:cNvPr>
          <p:cNvSpPr>
            <a:spLocks noGrp="1"/>
          </p:cNvSpPr>
          <p:nvPr>
            <p:ph type="body" sz="quarter" idx="12" hasCustomPrompt="1"/>
          </p:nvPr>
        </p:nvSpPr>
        <p:spPr>
          <a:xfrm>
            <a:off x="1278772" y="8814984"/>
            <a:ext cx="19535564" cy="770774"/>
          </a:xfrm>
        </p:spPr>
        <p:txBody>
          <a:bodyPr tIns="108000" anchor="t">
            <a:spAutoFit/>
          </a:bodyPr>
          <a:lstStyle>
            <a:lvl1pPr marL="0" indent="0">
              <a:lnSpc>
                <a:spcPct val="100000"/>
              </a:lnSpc>
              <a:buNone/>
              <a:defRPr sz="4000" b="0" i="0">
                <a:solidFill>
                  <a:schemeClr val="bg1"/>
                </a:solidFill>
                <a:latin typeface="Equip Extended Thin" panose="02000503030000020004" pitchFamily="2" charset="77"/>
              </a:defRPr>
            </a:lvl1pPr>
          </a:lstStyle>
          <a:p>
            <a:pPr lvl="0"/>
            <a:r>
              <a:rPr lang="en-GB"/>
              <a:t>Edit description</a:t>
            </a:r>
          </a:p>
        </p:txBody>
      </p:sp>
      <p:pic>
        <p:nvPicPr>
          <p:cNvPr id="7" name="Graphic 6">
            <a:extLst>
              <a:ext uri="{FF2B5EF4-FFF2-40B4-BE49-F238E27FC236}">
                <a16:creationId xmlns:a16="http://schemas.microsoft.com/office/drawing/2014/main" id="{0FF0F3CC-E09E-4310-B1C4-B0AD28EDDD66}"/>
              </a:ext>
            </a:extLst>
          </p:cNvPr>
          <p:cNvPicPr>
            <a:picLocks noChangeAspect="1"/>
          </p:cNvPicPr>
          <p:nvPr userDrawn="1"/>
        </p:nvPicPr>
        <p:blipFill rotWithShape="1">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l="35270"/>
          <a:stretch/>
        </p:blipFill>
        <p:spPr>
          <a:xfrm>
            <a:off x="20608387" y="82514"/>
            <a:ext cx="2566406" cy="2973600"/>
          </a:xfrm>
          <a:prstGeom prst="rect">
            <a:avLst/>
          </a:prstGeom>
        </p:spPr>
      </p:pic>
      <p:pic>
        <p:nvPicPr>
          <p:cNvPr id="9" name="Graphic 8">
            <a:extLst>
              <a:ext uri="{FF2B5EF4-FFF2-40B4-BE49-F238E27FC236}">
                <a16:creationId xmlns:a16="http://schemas.microsoft.com/office/drawing/2014/main" id="{E4C3710C-042B-405D-B5FA-50DDDED13A43}"/>
              </a:ext>
            </a:extLst>
          </p:cNvPr>
          <p:cNvPicPr>
            <a:picLocks noChangeAspect="1"/>
          </p:cNvPicPr>
          <p:nvPr userDrawn="1"/>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9249593" y="854236"/>
            <a:ext cx="1627198" cy="1430156"/>
          </a:xfrm>
          <a:prstGeom prst="rect">
            <a:avLst/>
          </a:prstGeom>
        </p:spPr>
      </p:pic>
    </p:spTree>
    <p:extLst>
      <p:ext uri="{BB962C8B-B14F-4D97-AF65-F5344CB8AC3E}">
        <p14:creationId xmlns:p14="http://schemas.microsoft.com/office/powerpoint/2010/main" val="1008688405"/>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userDrawn="1">
  <p:cSld name="6_2_Title and Subtitle">
    <p:bg>
      <p:bgPr>
        <a:solidFill>
          <a:schemeClr val="bg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1607201" y="759806"/>
            <a:ext cx="1627198" cy="1430156"/>
          </a:xfrm>
          <a:prstGeom prst="rect">
            <a:avLst/>
          </a:prstGeom>
        </p:spPr>
      </p:pic>
      <p:sp>
        <p:nvSpPr>
          <p:cNvPr id="26" name="Title 1">
            <a:extLst>
              <a:ext uri="{FF2B5EF4-FFF2-40B4-BE49-F238E27FC236}">
                <a16:creationId xmlns:a16="http://schemas.microsoft.com/office/drawing/2014/main" id="{8D99D971-8D93-A14A-BE3D-ABC9A167F6B8}"/>
              </a:ext>
            </a:extLst>
          </p:cNvPr>
          <p:cNvSpPr>
            <a:spLocks noGrp="1"/>
          </p:cNvSpPr>
          <p:nvPr>
            <p:ph type="title" hasCustomPrompt="1"/>
          </p:nvPr>
        </p:nvSpPr>
        <p:spPr>
          <a:xfrm>
            <a:off x="1252796" y="962251"/>
            <a:ext cx="14400000" cy="857533"/>
          </a:xfrm>
          <a:prstGeom prst="rect">
            <a:avLst/>
          </a:prstGeom>
        </p:spPr>
        <p:txBody>
          <a:bodyPr tIns="72000" anchor="t">
            <a:spAutoFit/>
          </a:bodyPr>
          <a:lstStyle>
            <a:lvl1pPr>
              <a:lnSpc>
                <a:spcPct val="100000"/>
              </a:lnSpc>
              <a:spcBef>
                <a:spcPts val="0"/>
              </a:spcBef>
              <a:defRPr sz="4800" b="1" i="0">
                <a:solidFill>
                  <a:schemeClr val="tx2"/>
                </a:solidFill>
                <a:latin typeface="Equip Extended" panose="02000503030000020004" pitchFamily="2" charset="77"/>
              </a:defRPr>
            </a:lvl1pPr>
          </a:lstStyle>
          <a:p>
            <a:r>
              <a:rPr lang="en-GB"/>
              <a:t>Edit title</a:t>
            </a:r>
            <a:endParaRPr lang="en-PT"/>
          </a:p>
        </p:txBody>
      </p:sp>
      <p:sp>
        <p:nvSpPr>
          <p:cNvPr id="27" name="Text Placeholder 7">
            <a:extLst>
              <a:ext uri="{FF2B5EF4-FFF2-40B4-BE49-F238E27FC236}">
                <a16:creationId xmlns:a16="http://schemas.microsoft.com/office/drawing/2014/main" id="{16DBF9F2-91C4-4B4B-844B-3C6295E89D04}"/>
              </a:ext>
            </a:extLst>
          </p:cNvPr>
          <p:cNvSpPr>
            <a:spLocks noGrp="1"/>
          </p:cNvSpPr>
          <p:nvPr>
            <p:ph type="body" sz="quarter" idx="29" hasCustomPrompt="1"/>
          </p:nvPr>
        </p:nvSpPr>
        <p:spPr>
          <a:xfrm>
            <a:off x="1252802" y="1860377"/>
            <a:ext cx="14400000" cy="549757"/>
          </a:xfrm>
          <a:prstGeom prst="rect">
            <a:avLst/>
          </a:prstGeom>
        </p:spPr>
        <p:txBody>
          <a:bodyPr wrap="square" tIns="72000" anchor="t">
            <a:spAutoFit/>
          </a:bodyPr>
          <a:lstStyle>
            <a:lvl1pPr marL="0" indent="0">
              <a:lnSpc>
                <a:spcPct val="100000"/>
              </a:lnSpc>
              <a:spcBef>
                <a:spcPts val="0"/>
              </a:spcBef>
              <a:buNone/>
              <a:defRPr sz="2800" b="0" i="0">
                <a:solidFill>
                  <a:schemeClr val="tx2"/>
                </a:solidFill>
                <a:latin typeface="Equip Extended Light" panose="02000503000000020004" pitchFamily="2" charset="77"/>
              </a:defRPr>
            </a:lvl1pPr>
          </a:lstStyle>
          <a:p>
            <a:pPr lvl="0"/>
            <a:r>
              <a:rPr lang="en-GB"/>
              <a:t>Edit subtitle</a:t>
            </a:r>
          </a:p>
        </p:txBody>
      </p:sp>
      <p:sp>
        <p:nvSpPr>
          <p:cNvPr id="7" name="Text Placeholder 7">
            <a:extLst>
              <a:ext uri="{FF2B5EF4-FFF2-40B4-BE49-F238E27FC236}">
                <a16:creationId xmlns:a16="http://schemas.microsoft.com/office/drawing/2014/main" id="{8F9325BC-8C83-405D-8C1E-58E5A750F566}"/>
              </a:ext>
            </a:extLst>
          </p:cNvPr>
          <p:cNvSpPr>
            <a:spLocks noGrp="1"/>
          </p:cNvSpPr>
          <p:nvPr>
            <p:ph type="body" sz="quarter" idx="10" hasCustomPrompt="1"/>
          </p:nvPr>
        </p:nvSpPr>
        <p:spPr>
          <a:xfrm>
            <a:off x="1252802" y="11753031"/>
            <a:ext cx="21724648" cy="996950"/>
          </a:xfrm>
        </p:spPr>
        <p:txBody>
          <a:bodyPr anchor="ctr">
            <a:noAutofit/>
          </a:bodyPr>
          <a:lstStyle>
            <a:lvl1pPr marL="0" indent="0">
              <a:spcBef>
                <a:spcPts val="0"/>
              </a:spcBef>
              <a:buNone/>
              <a:defRPr sz="2000" b="0" i="0">
                <a:solidFill>
                  <a:schemeClr val="bg2"/>
                </a:solidFill>
                <a:latin typeface="Equip Extended Light" panose="02000503000000020004" pitchFamily="2" charset="77"/>
              </a:defRPr>
            </a:lvl1pPr>
          </a:lstStyle>
          <a:p>
            <a:pPr lvl="0"/>
            <a:r>
              <a:rPr lang="en-GB"/>
              <a:t>Edit Footnote</a:t>
            </a:r>
          </a:p>
        </p:txBody>
      </p:sp>
    </p:spTree>
    <p:extLst>
      <p:ext uri="{BB962C8B-B14F-4D97-AF65-F5344CB8AC3E}">
        <p14:creationId xmlns:p14="http://schemas.microsoft.com/office/powerpoint/2010/main" val="1623618207"/>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userDrawn="1">
  <p:cSld name="7_3_Title">
    <p:bg>
      <p:bgPr>
        <a:solidFill>
          <a:schemeClr val="bg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1607201" y="759806"/>
            <a:ext cx="1627198" cy="1430156"/>
          </a:xfrm>
          <a:prstGeom prst="rect">
            <a:avLst/>
          </a:prstGeom>
        </p:spPr>
      </p:pic>
      <p:sp>
        <p:nvSpPr>
          <p:cNvPr id="26" name="Title 1">
            <a:extLst>
              <a:ext uri="{FF2B5EF4-FFF2-40B4-BE49-F238E27FC236}">
                <a16:creationId xmlns:a16="http://schemas.microsoft.com/office/drawing/2014/main" id="{8D99D971-8D93-A14A-BE3D-ABC9A167F6B8}"/>
              </a:ext>
            </a:extLst>
          </p:cNvPr>
          <p:cNvSpPr>
            <a:spLocks noGrp="1"/>
          </p:cNvSpPr>
          <p:nvPr>
            <p:ph type="title" hasCustomPrompt="1"/>
          </p:nvPr>
        </p:nvSpPr>
        <p:spPr>
          <a:xfrm>
            <a:off x="1252796" y="962250"/>
            <a:ext cx="14400000" cy="734423"/>
          </a:xfrm>
          <a:prstGeom prst="rect">
            <a:avLst/>
          </a:prstGeom>
        </p:spPr>
        <p:txBody>
          <a:bodyPr tIns="72000" anchor="t">
            <a:spAutoFit/>
          </a:bodyPr>
          <a:lstStyle>
            <a:lvl1pPr>
              <a:lnSpc>
                <a:spcPct val="100000"/>
              </a:lnSpc>
              <a:defRPr sz="4000" b="1" i="0">
                <a:solidFill>
                  <a:schemeClr val="tx2"/>
                </a:solidFill>
                <a:latin typeface="Equip Extended" panose="02000503030000020004" pitchFamily="2" charset="77"/>
              </a:defRPr>
            </a:lvl1pPr>
          </a:lstStyle>
          <a:p>
            <a:r>
              <a:rPr lang="en-GB"/>
              <a:t>Edit title</a:t>
            </a:r>
            <a:endParaRPr lang="en-PT"/>
          </a:p>
        </p:txBody>
      </p:sp>
      <p:sp>
        <p:nvSpPr>
          <p:cNvPr id="7" name="Text Placeholder 7">
            <a:extLst>
              <a:ext uri="{FF2B5EF4-FFF2-40B4-BE49-F238E27FC236}">
                <a16:creationId xmlns:a16="http://schemas.microsoft.com/office/drawing/2014/main" id="{75B4C419-7F76-42A3-9FF2-DA570CC826DD}"/>
              </a:ext>
            </a:extLst>
          </p:cNvPr>
          <p:cNvSpPr>
            <a:spLocks noGrp="1"/>
          </p:cNvSpPr>
          <p:nvPr>
            <p:ph type="body" sz="quarter" idx="10" hasCustomPrompt="1"/>
          </p:nvPr>
        </p:nvSpPr>
        <p:spPr>
          <a:xfrm>
            <a:off x="1252802" y="11753031"/>
            <a:ext cx="21724648" cy="996950"/>
          </a:xfrm>
        </p:spPr>
        <p:txBody>
          <a:bodyPr anchor="ctr">
            <a:noAutofit/>
          </a:bodyPr>
          <a:lstStyle>
            <a:lvl1pPr marL="0" indent="0">
              <a:spcBef>
                <a:spcPts val="0"/>
              </a:spcBef>
              <a:buNone/>
              <a:defRPr sz="2000" b="0" i="0">
                <a:solidFill>
                  <a:schemeClr val="bg2"/>
                </a:solidFill>
                <a:latin typeface="Equip Extended Light" panose="02000503000000020004" pitchFamily="2" charset="77"/>
              </a:defRPr>
            </a:lvl1pPr>
          </a:lstStyle>
          <a:p>
            <a:pPr lvl="0"/>
            <a:r>
              <a:rPr lang="en-GB"/>
              <a:t>Edit Footnote</a:t>
            </a:r>
          </a:p>
        </p:txBody>
      </p:sp>
    </p:spTree>
    <p:extLst>
      <p:ext uri="{BB962C8B-B14F-4D97-AF65-F5344CB8AC3E}">
        <p14:creationId xmlns:p14="http://schemas.microsoft.com/office/powerpoint/2010/main" val="1044984140"/>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userDrawn="1">
  <p:cSld name="5_5_Paragraph 3 Columns">
    <p:bg>
      <p:bgPr>
        <a:solidFill>
          <a:schemeClr val="bg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1607201" y="759806"/>
            <a:ext cx="1627198" cy="1430156"/>
          </a:xfrm>
          <a:prstGeom prst="rect">
            <a:avLst/>
          </a:prstGeom>
        </p:spPr>
      </p:pic>
      <p:sp>
        <p:nvSpPr>
          <p:cNvPr id="19" name="Text Placeholder 7">
            <a:extLst>
              <a:ext uri="{FF2B5EF4-FFF2-40B4-BE49-F238E27FC236}">
                <a16:creationId xmlns:a16="http://schemas.microsoft.com/office/drawing/2014/main" id="{FFFBB409-1DFD-1441-8895-D381848D5ABE}"/>
              </a:ext>
            </a:extLst>
          </p:cNvPr>
          <p:cNvSpPr>
            <a:spLocks noGrp="1"/>
          </p:cNvSpPr>
          <p:nvPr>
            <p:ph type="body" sz="quarter" idx="31" hasCustomPrompt="1"/>
          </p:nvPr>
        </p:nvSpPr>
        <p:spPr>
          <a:xfrm>
            <a:off x="1244430" y="4306101"/>
            <a:ext cx="20362772" cy="4300390"/>
          </a:xfrm>
          <a:prstGeom prst="rect">
            <a:avLst/>
          </a:prstGeom>
        </p:spPr>
        <p:txBody>
          <a:bodyPr wrap="square" tIns="72000" numCol="3" spcCol="720000" anchor="t">
            <a:spAutoFit/>
          </a:bodyPr>
          <a:lstStyle>
            <a:lvl1pPr marL="0" indent="0">
              <a:lnSpc>
                <a:spcPct val="100000"/>
              </a:lnSpc>
              <a:buFont typeface="+mj-lt"/>
              <a:buNone/>
              <a:defRPr sz="2400" b="0" i="0">
                <a:solidFill>
                  <a:schemeClr val="tx1"/>
                </a:solidFill>
                <a:latin typeface="Equip Light" panose="02000503000000020004" pitchFamily="2" charset="77"/>
              </a:defRPr>
            </a:lvl1pPr>
          </a:lstStyle>
          <a:p>
            <a:pPr lvl="0"/>
            <a:r>
              <a:rPr lang="en-GB"/>
              <a:t>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a:t>
            </a:r>
            <a:r>
              <a:rPr lang="en-GB" err="1"/>
              <a:t>ut</a:t>
            </a:r>
            <a:r>
              <a:rPr lang="en-GB"/>
              <a:t> </a:t>
            </a:r>
            <a:r>
              <a:rPr lang="en-GB" err="1"/>
              <a:t>labore</a:t>
            </a:r>
            <a:r>
              <a:rPr lang="en-GB"/>
              <a:t> et dolore magna </a:t>
            </a:r>
            <a:r>
              <a:rPr lang="en-GB" err="1"/>
              <a:t>aliqua</a:t>
            </a:r>
            <a:r>
              <a:rPr lang="en-GB"/>
              <a:t>. </a:t>
            </a:r>
            <a:r>
              <a:rPr lang="en-GB" err="1"/>
              <a:t>Risus</a:t>
            </a:r>
            <a:r>
              <a:rPr lang="en-GB"/>
              <a:t> </a:t>
            </a:r>
            <a:r>
              <a:rPr lang="en-GB" err="1"/>
              <a:t>feugiat</a:t>
            </a:r>
            <a:r>
              <a:rPr lang="en-GB"/>
              <a:t> in ante </a:t>
            </a:r>
            <a:r>
              <a:rPr lang="en-GB" err="1"/>
              <a:t>metus</a:t>
            </a:r>
            <a:r>
              <a:rPr lang="en-GB"/>
              <a:t> dictum. </a:t>
            </a:r>
            <a:r>
              <a:rPr lang="en-GB" err="1"/>
              <a:t>Tincidunt</a:t>
            </a:r>
            <a:r>
              <a:rPr lang="en-GB"/>
              <a:t> </a:t>
            </a:r>
            <a:r>
              <a:rPr lang="en-GB" err="1"/>
              <a:t>praesent</a:t>
            </a:r>
            <a:r>
              <a:rPr lang="en-GB"/>
              <a:t> semper </a:t>
            </a:r>
            <a:r>
              <a:rPr lang="en-GB" err="1"/>
              <a:t>feugiat</a:t>
            </a:r>
            <a:r>
              <a:rPr lang="en-GB"/>
              <a:t> </a:t>
            </a:r>
            <a:r>
              <a:rPr lang="en-GB" err="1"/>
              <a:t>nibh</a:t>
            </a:r>
            <a:r>
              <a:rPr lang="en-GB"/>
              <a:t>  </a:t>
            </a:r>
            <a:r>
              <a:rPr lang="en-GB" err="1"/>
              <a:t>sed</a:t>
            </a:r>
            <a:r>
              <a:rPr lang="en-GB"/>
              <a:t> pulvinar. Proin libero </a:t>
            </a:r>
            <a:r>
              <a:rPr lang="en-GB" err="1"/>
              <a:t>nunc</a:t>
            </a:r>
            <a:r>
              <a:rPr lang="en-GB"/>
              <a:t> </a:t>
            </a:r>
            <a:r>
              <a:rPr lang="en-GB" err="1"/>
              <a:t>consequat</a:t>
            </a:r>
            <a:r>
              <a:rPr lang="en-GB"/>
              <a:t> </a:t>
            </a:r>
            <a:r>
              <a:rPr lang="en-GB" err="1"/>
              <a:t>interdum</a:t>
            </a:r>
            <a:r>
              <a:rPr lang="en-GB"/>
              <a:t> </a:t>
            </a:r>
            <a:r>
              <a:rPr lang="en-GB" err="1"/>
              <a:t>varius</a:t>
            </a:r>
            <a:r>
              <a:rPr lang="en-GB"/>
              <a:t> sit </a:t>
            </a:r>
            <a:r>
              <a:rPr lang="en-GB" err="1"/>
              <a:t>amet</a:t>
            </a:r>
            <a:r>
              <a:rPr lang="en-GB"/>
              <a:t>. </a:t>
            </a:r>
            <a:r>
              <a:rPr lang="en-GB" err="1"/>
              <a:t>Sagittis</a:t>
            </a:r>
            <a:r>
              <a:rPr lang="en-GB"/>
              <a:t> id </a:t>
            </a:r>
            <a:r>
              <a:rPr lang="en-GB" err="1"/>
              <a:t>consectetur</a:t>
            </a:r>
            <a:r>
              <a:rPr lang="en-GB"/>
              <a:t> </a:t>
            </a:r>
            <a:r>
              <a:rPr lang="en-GB" err="1"/>
              <a:t>purus</a:t>
            </a:r>
            <a:r>
              <a:rPr lang="en-GB"/>
              <a:t> </a:t>
            </a:r>
            <a:r>
              <a:rPr lang="en-GB" err="1"/>
              <a:t>ut.</a:t>
            </a:r>
            <a:r>
              <a:rPr lang="en-GB"/>
              <a:t> </a:t>
            </a:r>
            <a:r>
              <a:rPr lang="en-GB" err="1"/>
              <a:t>Aliquam</a:t>
            </a:r>
            <a:r>
              <a:rPr lang="en-GB"/>
              <a:t> </a:t>
            </a:r>
            <a:r>
              <a:rPr lang="en-GB" err="1"/>
              <a:t>faucibus</a:t>
            </a:r>
            <a:r>
              <a:rPr lang="en-GB"/>
              <a:t> </a:t>
            </a:r>
            <a:r>
              <a:rPr lang="en-GB" err="1"/>
              <a:t>purus</a:t>
            </a:r>
            <a:r>
              <a:rPr lang="en-GB"/>
              <a:t> in </a:t>
            </a:r>
            <a:r>
              <a:rPr lang="en-GB" err="1"/>
              <a:t>massa</a:t>
            </a:r>
            <a:r>
              <a:rPr lang="en-GB"/>
              <a:t> </a:t>
            </a:r>
            <a:r>
              <a:rPr lang="en-GB" err="1"/>
              <a:t>tempor</a:t>
            </a:r>
            <a:r>
              <a:rPr lang="en-GB"/>
              <a:t> </a:t>
            </a:r>
            <a:r>
              <a:rPr lang="en-GB" err="1"/>
              <a:t>nec</a:t>
            </a:r>
            <a:r>
              <a:rPr lang="en-GB"/>
              <a:t> feu </a:t>
            </a:r>
            <a:r>
              <a:rPr lang="en-GB" err="1"/>
              <a:t>giat</a:t>
            </a:r>
            <a:r>
              <a:rPr lang="en-GB"/>
              <a:t> </a:t>
            </a:r>
            <a:r>
              <a:rPr lang="en-GB" err="1"/>
              <a:t>nisl</a:t>
            </a:r>
            <a:r>
              <a:rPr lang="en-GB"/>
              <a:t> </a:t>
            </a:r>
            <a:r>
              <a:rPr lang="en-GB" err="1"/>
              <a:t>pretium</a:t>
            </a:r>
            <a:r>
              <a:rPr lang="en-GB"/>
              <a:t>. </a:t>
            </a:r>
            <a:r>
              <a:rPr lang="en-GB" err="1"/>
              <a:t>Tempor</a:t>
            </a:r>
            <a:r>
              <a:rPr lang="en-GB"/>
              <a:t> </a:t>
            </a:r>
            <a:r>
              <a:rPr lang="en-GB" err="1"/>
              <a:t>commodo</a:t>
            </a:r>
            <a:r>
              <a:rPr lang="en-GB"/>
              <a:t> </a:t>
            </a:r>
            <a:r>
              <a:rPr lang="en-GB" err="1"/>
              <a:t>ullam</a:t>
            </a:r>
            <a:r>
              <a:rPr lang="en-GB"/>
              <a:t> </a:t>
            </a:r>
            <a:r>
              <a:rPr lang="en-GB" err="1"/>
              <a:t>corper</a:t>
            </a:r>
            <a:r>
              <a:rPr lang="en-GB"/>
              <a:t> a </a:t>
            </a:r>
            <a:r>
              <a:rPr lang="en-GB" err="1"/>
              <a:t>lacus</a:t>
            </a:r>
            <a:r>
              <a:rPr lang="en-GB"/>
              <a:t> vestibulum. Semper </a:t>
            </a:r>
            <a:r>
              <a:rPr lang="en-GB" err="1"/>
              <a:t>risus</a:t>
            </a:r>
            <a:r>
              <a:rPr lang="en-GB"/>
              <a:t> in </a:t>
            </a:r>
            <a:r>
              <a:rPr lang="en-GB" err="1"/>
              <a:t>hendrerit</a:t>
            </a:r>
            <a:r>
              <a:rPr lang="en-GB"/>
              <a:t> gravida </a:t>
            </a:r>
            <a:r>
              <a:rPr lang="en-GB" err="1"/>
              <a:t>rutrum</a:t>
            </a:r>
            <a:r>
              <a:rPr lang="en-GB"/>
              <a:t>. </a:t>
            </a:r>
            <a:r>
              <a:rPr lang="en-GB" err="1"/>
              <a:t>Imperdiet</a:t>
            </a:r>
            <a:r>
              <a:rPr lang="en-GB"/>
              <a:t> </a:t>
            </a:r>
            <a:r>
              <a:rPr lang="en-GB" err="1"/>
              <a:t>massa</a:t>
            </a:r>
            <a:r>
              <a:rPr lang="en-GB"/>
              <a:t> </a:t>
            </a:r>
            <a:r>
              <a:rPr lang="en-GB" err="1"/>
              <a:t>tincidunt</a:t>
            </a:r>
            <a:r>
              <a:rPr lang="en-GB"/>
              <a:t> </a:t>
            </a:r>
            <a:r>
              <a:rPr lang="en-GB" err="1"/>
              <a:t>nunc</a:t>
            </a:r>
            <a:r>
              <a:rPr lang="en-GB"/>
              <a:t> pulvinar </a:t>
            </a:r>
            <a:r>
              <a:rPr lang="en-GB" err="1"/>
              <a:t>sapien</a:t>
            </a:r>
            <a:r>
              <a:rPr lang="en-GB"/>
              <a:t> et ligula </a:t>
            </a:r>
            <a:r>
              <a:rPr lang="en-GB" err="1"/>
              <a:t>ullamcorper</a:t>
            </a:r>
            <a:r>
              <a:rPr lang="en-GB"/>
              <a:t> </a:t>
            </a:r>
            <a:r>
              <a:rPr lang="en-GB" err="1"/>
              <a:t>malesuada</a:t>
            </a:r>
            <a:r>
              <a:rPr lang="en-GB"/>
              <a:t>.       Ac </a:t>
            </a:r>
            <a:r>
              <a:rPr lang="en-GB" err="1"/>
              <a:t>felis</a:t>
            </a:r>
            <a:r>
              <a:rPr lang="en-GB"/>
              <a:t> </a:t>
            </a:r>
            <a:r>
              <a:rPr lang="en-GB" err="1"/>
              <a:t>donec</a:t>
            </a:r>
            <a:r>
              <a:rPr lang="en-GB"/>
              <a:t> et </a:t>
            </a:r>
            <a:r>
              <a:rPr lang="en-GB" err="1"/>
              <a:t>odio</a:t>
            </a:r>
            <a:r>
              <a:rPr lang="en-GB"/>
              <a:t> </a:t>
            </a:r>
            <a:r>
              <a:rPr lang="en-GB" err="1"/>
              <a:t>pellentesque</a:t>
            </a:r>
            <a:r>
              <a:rPr lang="en-GB"/>
              <a:t> diam. In vitae </a:t>
            </a:r>
            <a:r>
              <a:rPr lang="en-GB" err="1"/>
              <a:t>turpis</a:t>
            </a:r>
            <a:r>
              <a:rPr lang="en-GB"/>
              <a:t> </a:t>
            </a:r>
            <a:r>
              <a:rPr lang="en-GB" err="1"/>
              <a:t>massa</a:t>
            </a:r>
            <a:r>
              <a:rPr lang="en-GB"/>
              <a:t> </a:t>
            </a:r>
            <a:r>
              <a:rPr lang="en-GB" err="1"/>
              <a:t>sed</a:t>
            </a:r>
            <a:r>
              <a:rPr lang="en-GB"/>
              <a:t> </a:t>
            </a:r>
            <a:r>
              <a:rPr lang="en-GB" err="1"/>
              <a:t>elementum</a:t>
            </a:r>
            <a:r>
              <a:rPr lang="en-GB"/>
              <a:t>. </a:t>
            </a:r>
            <a:r>
              <a:rPr lang="en-GB" err="1"/>
              <a:t>Imperdiet</a:t>
            </a:r>
            <a:r>
              <a:rPr lang="en-GB"/>
              <a:t> </a:t>
            </a:r>
            <a:r>
              <a:rPr lang="en-GB" err="1"/>
              <a:t>massa</a:t>
            </a:r>
            <a:r>
              <a:rPr lang="en-GB"/>
              <a:t> </a:t>
            </a:r>
            <a:r>
              <a:rPr lang="en-GB" err="1"/>
              <a:t>tincidunt</a:t>
            </a:r>
            <a:r>
              <a:rPr lang="en-GB"/>
              <a:t> </a:t>
            </a:r>
            <a:r>
              <a:rPr lang="en-GB" err="1"/>
              <a:t>nunc</a:t>
            </a:r>
            <a:r>
              <a:rPr lang="en-GB"/>
              <a:t> pulvinar </a:t>
            </a:r>
            <a:r>
              <a:rPr lang="en-GB" err="1"/>
              <a:t>sapien</a:t>
            </a:r>
            <a:r>
              <a:rPr lang="en-GB"/>
              <a:t> et ligula. Et </a:t>
            </a:r>
            <a:r>
              <a:rPr lang="en-GB" err="1"/>
              <a:t>tortor</a:t>
            </a:r>
            <a:r>
              <a:rPr lang="en-GB"/>
              <a:t> at </a:t>
            </a:r>
            <a:r>
              <a:rPr lang="en-GB" err="1"/>
              <a:t>risus</a:t>
            </a:r>
            <a:r>
              <a:rPr lang="en-GB"/>
              <a:t> </a:t>
            </a:r>
            <a:r>
              <a:rPr lang="en-GB" err="1"/>
              <a:t>viverra</a:t>
            </a:r>
            <a:r>
              <a:rPr lang="en-GB"/>
              <a:t> </a:t>
            </a:r>
            <a:r>
              <a:rPr lang="en-GB" err="1"/>
              <a:t>adipiscing</a:t>
            </a:r>
            <a:r>
              <a:rPr lang="en-GB"/>
              <a:t> at in. Cursus </a:t>
            </a:r>
            <a:r>
              <a:rPr lang="en-GB" err="1"/>
              <a:t>risus</a:t>
            </a:r>
            <a:r>
              <a:rPr lang="en-GB"/>
              <a:t> at </a:t>
            </a:r>
            <a:r>
              <a:rPr lang="en-GB" err="1"/>
              <a:t>ultrices</a:t>
            </a:r>
            <a:r>
              <a:rPr lang="en-GB"/>
              <a:t> mi tempus </a:t>
            </a:r>
            <a:r>
              <a:rPr lang="en-GB" err="1"/>
              <a:t>imperdiet</a:t>
            </a:r>
            <a:r>
              <a:rPr lang="en-GB"/>
              <a:t> </a:t>
            </a:r>
            <a:r>
              <a:rPr lang="en-GB" err="1"/>
              <a:t>nulla</a:t>
            </a:r>
            <a:r>
              <a:rPr lang="en-GB"/>
              <a:t> </a:t>
            </a:r>
            <a:r>
              <a:rPr lang="en-GB" err="1"/>
              <a:t>malesuada</a:t>
            </a:r>
            <a:r>
              <a:rPr lang="en-GB"/>
              <a:t>. At </a:t>
            </a:r>
            <a:r>
              <a:rPr lang="en-GB" err="1"/>
              <a:t>ultrices</a:t>
            </a:r>
            <a:r>
              <a:rPr lang="en-GB"/>
              <a:t> mi tempus </a:t>
            </a:r>
            <a:r>
              <a:rPr lang="en-GB" err="1"/>
              <a:t>imperdiet</a:t>
            </a:r>
            <a:r>
              <a:rPr lang="en-GB"/>
              <a:t> </a:t>
            </a:r>
            <a:r>
              <a:rPr lang="en-GB" err="1"/>
              <a:t>nulla</a:t>
            </a:r>
            <a:r>
              <a:rPr lang="en-GB"/>
              <a:t> </a:t>
            </a:r>
            <a:r>
              <a:rPr lang="en-GB" err="1"/>
              <a:t>malesuada</a:t>
            </a:r>
            <a:r>
              <a:rPr lang="en-GB"/>
              <a:t> </a:t>
            </a:r>
            <a:r>
              <a:rPr lang="en-GB" err="1"/>
              <a:t>pellentesque</a:t>
            </a:r>
            <a:r>
              <a:rPr lang="en-GB"/>
              <a:t> </a:t>
            </a:r>
            <a:r>
              <a:rPr lang="en-GB" err="1"/>
              <a:t>elit</a:t>
            </a:r>
            <a:r>
              <a:rPr lang="en-GB"/>
              <a:t>. Nunc </a:t>
            </a:r>
            <a:r>
              <a:rPr lang="en-GB" err="1"/>
              <a:t>vel</a:t>
            </a:r>
            <a:r>
              <a:rPr lang="en-GB"/>
              <a:t> </a:t>
            </a:r>
            <a:r>
              <a:rPr lang="en-GB" err="1"/>
              <a:t>risus</a:t>
            </a:r>
            <a:r>
              <a:rPr lang="en-GB"/>
              <a:t> </a:t>
            </a:r>
            <a:r>
              <a:rPr lang="en-GB" err="1"/>
              <a:t>commodo</a:t>
            </a:r>
            <a:r>
              <a:rPr lang="en-GB"/>
              <a:t> </a:t>
            </a:r>
            <a:r>
              <a:rPr lang="en-GB" err="1"/>
              <a:t>viverra</a:t>
            </a:r>
            <a:r>
              <a:rPr lang="en-GB"/>
              <a:t> </a:t>
            </a:r>
            <a:r>
              <a:rPr lang="en-GB" err="1"/>
              <a:t>maecenas</a:t>
            </a:r>
            <a:r>
              <a:rPr lang="en-GB"/>
              <a:t>.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duis</a:t>
            </a:r>
            <a:r>
              <a:rPr lang="en-GB"/>
              <a:t>. </a:t>
            </a:r>
          </a:p>
        </p:txBody>
      </p:sp>
      <p:sp>
        <p:nvSpPr>
          <p:cNvPr id="24" name="Text Placeholder 22">
            <a:extLst>
              <a:ext uri="{FF2B5EF4-FFF2-40B4-BE49-F238E27FC236}">
                <a16:creationId xmlns:a16="http://schemas.microsoft.com/office/drawing/2014/main" id="{D33787D1-5C01-9949-B9E7-8931AD3F5DE2}"/>
              </a:ext>
            </a:extLst>
          </p:cNvPr>
          <p:cNvSpPr>
            <a:spLocks noGrp="1"/>
          </p:cNvSpPr>
          <p:nvPr>
            <p:ph type="body" sz="quarter" idx="32" hasCustomPrompt="1"/>
          </p:nvPr>
        </p:nvSpPr>
        <p:spPr>
          <a:xfrm>
            <a:off x="1245600" y="3596451"/>
            <a:ext cx="14400000" cy="553998"/>
          </a:xfrm>
        </p:spPr>
        <p:txBody>
          <a:bodyPr wrap="square" anchor="b">
            <a:spAutoFit/>
          </a:bodyPr>
          <a:lstStyle>
            <a:lvl1pPr marL="0" indent="0">
              <a:lnSpc>
                <a:spcPct val="100000"/>
              </a:lnSpc>
              <a:buNone/>
              <a:defRPr sz="3000" b="1" i="0">
                <a:solidFill>
                  <a:schemeClr val="accent1"/>
                </a:solidFill>
                <a:latin typeface="Equip Extended" panose="02000503030000020004" pitchFamily="2" charset="77"/>
              </a:defRPr>
            </a:lvl1pPr>
          </a:lstStyle>
          <a:p>
            <a:r>
              <a:rPr lang="en-GB"/>
              <a:t>Edit paragraph headline</a:t>
            </a:r>
            <a:endParaRPr lang="en-PT"/>
          </a:p>
        </p:txBody>
      </p:sp>
      <p:sp>
        <p:nvSpPr>
          <p:cNvPr id="8" name="Text Placeholder 7">
            <a:extLst>
              <a:ext uri="{FF2B5EF4-FFF2-40B4-BE49-F238E27FC236}">
                <a16:creationId xmlns:a16="http://schemas.microsoft.com/office/drawing/2014/main" id="{2B194115-C80D-C847-B4D6-BB1148451F3B}"/>
              </a:ext>
            </a:extLst>
          </p:cNvPr>
          <p:cNvSpPr>
            <a:spLocks noGrp="1"/>
          </p:cNvSpPr>
          <p:nvPr>
            <p:ph type="body" sz="quarter" idx="10" hasCustomPrompt="1"/>
          </p:nvPr>
        </p:nvSpPr>
        <p:spPr>
          <a:xfrm>
            <a:off x="1278771" y="11753031"/>
            <a:ext cx="21708002" cy="996950"/>
          </a:xfrm>
        </p:spPr>
        <p:txBody>
          <a:bodyPr anchor="ctr">
            <a:normAutofit/>
          </a:bodyPr>
          <a:lstStyle>
            <a:lvl1pPr marL="0" indent="0">
              <a:buNone/>
              <a:defRPr sz="2000" b="0" i="0">
                <a:solidFill>
                  <a:srgbClr val="8594A7"/>
                </a:solidFill>
                <a:latin typeface="Equip Extended Light" panose="02000503000000020004" pitchFamily="2" charset="77"/>
              </a:defRPr>
            </a:lvl1pPr>
          </a:lstStyle>
          <a:p>
            <a:pPr lvl="0"/>
            <a:r>
              <a:rPr lang="en-GB"/>
              <a:t>Edit Footnote</a:t>
            </a:r>
          </a:p>
        </p:txBody>
      </p:sp>
      <p:sp>
        <p:nvSpPr>
          <p:cNvPr id="9" name="Title 1">
            <a:extLst>
              <a:ext uri="{FF2B5EF4-FFF2-40B4-BE49-F238E27FC236}">
                <a16:creationId xmlns:a16="http://schemas.microsoft.com/office/drawing/2014/main" id="{83B12B0E-64A0-4A44-8074-6B371F1CA061}"/>
              </a:ext>
            </a:extLst>
          </p:cNvPr>
          <p:cNvSpPr>
            <a:spLocks noGrp="1"/>
          </p:cNvSpPr>
          <p:nvPr>
            <p:ph type="title" hasCustomPrompt="1"/>
          </p:nvPr>
        </p:nvSpPr>
        <p:spPr>
          <a:xfrm>
            <a:off x="1252796" y="962251"/>
            <a:ext cx="14400000" cy="857533"/>
          </a:xfrm>
          <a:prstGeom prst="rect">
            <a:avLst/>
          </a:prstGeom>
        </p:spPr>
        <p:txBody>
          <a:bodyPr tIns="72000" anchor="t">
            <a:spAutoFit/>
          </a:bodyPr>
          <a:lstStyle>
            <a:lvl1pPr>
              <a:lnSpc>
                <a:spcPct val="100000"/>
              </a:lnSpc>
              <a:defRPr sz="4800" b="1" i="0">
                <a:solidFill>
                  <a:srgbClr val="060320"/>
                </a:solidFill>
                <a:latin typeface="Equip Extended" panose="02000503030000020004" pitchFamily="2" charset="77"/>
              </a:defRPr>
            </a:lvl1pPr>
          </a:lstStyle>
          <a:p>
            <a:r>
              <a:rPr lang="en-GB"/>
              <a:t>Edit title</a:t>
            </a:r>
            <a:endParaRPr lang="en-PT"/>
          </a:p>
        </p:txBody>
      </p:sp>
      <p:sp>
        <p:nvSpPr>
          <p:cNvPr id="13" name="Text Placeholder 7">
            <a:extLst>
              <a:ext uri="{FF2B5EF4-FFF2-40B4-BE49-F238E27FC236}">
                <a16:creationId xmlns:a16="http://schemas.microsoft.com/office/drawing/2014/main" id="{6DFF1715-6CAB-074C-AF7F-DDEDDADEBF78}"/>
              </a:ext>
            </a:extLst>
          </p:cNvPr>
          <p:cNvSpPr>
            <a:spLocks noGrp="1"/>
          </p:cNvSpPr>
          <p:nvPr>
            <p:ph type="body" sz="quarter" idx="29" hasCustomPrompt="1"/>
          </p:nvPr>
        </p:nvSpPr>
        <p:spPr>
          <a:xfrm>
            <a:off x="1252802" y="1860377"/>
            <a:ext cx="14400000" cy="611312"/>
          </a:xfrm>
          <a:prstGeom prst="rect">
            <a:avLst/>
          </a:prstGeom>
        </p:spPr>
        <p:txBody>
          <a:bodyPr wrap="square" tIns="72000" anchor="t">
            <a:spAutoFit/>
          </a:bodyPr>
          <a:lstStyle>
            <a:lvl1pPr marL="0" indent="0">
              <a:lnSpc>
                <a:spcPct val="100000"/>
              </a:lnSpc>
              <a:buNone/>
              <a:defRPr sz="3200" b="0" i="0">
                <a:solidFill>
                  <a:srgbClr val="060320"/>
                </a:solidFill>
                <a:latin typeface="Equip Extended Light" panose="02000503000000020004" pitchFamily="2" charset="77"/>
              </a:defRPr>
            </a:lvl1pPr>
          </a:lstStyle>
          <a:p>
            <a:pPr lvl="0"/>
            <a:r>
              <a:rPr lang="en-GB"/>
              <a:t>Edit subtitle</a:t>
            </a:r>
          </a:p>
        </p:txBody>
      </p:sp>
    </p:spTree>
    <p:extLst>
      <p:ext uri="{BB962C8B-B14F-4D97-AF65-F5344CB8AC3E}">
        <p14:creationId xmlns:p14="http://schemas.microsoft.com/office/powerpoint/2010/main" val="597150142"/>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4_2_Section Small Title Blue">
    <p:bg>
      <p:bgPr>
        <a:solidFill>
          <a:schemeClr val="accent4"/>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154083" y="759806"/>
            <a:ext cx="1627198" cy="1430156"/>
          </a:xfrm>
          <a:prstGeom prst="rect">
            <a:avLst/>
          </a:prstGeom>
        </p:spPr>
      </p:pic>
      <p:sp>
        <p:nvSpPr>
          <p:cNvPr id="8" name="Title 1">
            <a:extLst>
              <a:ext uri="{FF2B5EF4-FFF2-40B4-BE49-F238E27FC236}">
                <a16:creationId xmlns:a16="http://schemas.microsoft.com/office/drawing/2014/main" id="{35A180E1-0906-AF4F-AD8C-D37F88FAE72A}"/>
              </a:ext>
            </a:extLst>
          </p:cNvPr>
          <p:cNvSpPr>
            <a:spLocks noGrp="1"/>
          </p:cNvSpPr>
          <p:nvPr>
            <p:ph type="title" hasCustomPrompt="1"/>
          </p:nvPr>
        </p:nvSpPr>
        <p:spPr>
          <a:xfrm>
            <a:off x="1274494" y="5563306"/>
            <a:ext cx="19535564" cy="1846660"/>
          </a:xfrm>
          <a:prstGeom prst="rect">
            <a:avLst/>
          </a:prstGeom>
        </p:spPr>
        <p:txBody>
          <a:bodyPr lIns="72000" anchor="b">
            <a:noAutofit/>
          </a:bodyPr>
          <a:lstStyle>
            <a:lvl1pPr>
              <a:lnSpc>
                <a:spcPct val="100000"/>
              </a:lnSpc>
              <a:defRPr sz="10800" b="1" i="0">
                <a:solidFill>
                  <a:schemeClr val="bg1"/>
                </a:solidFill>
                <a:latin typeface="Equip Extended" panose="02000503030000020004" pitchFamily="2" charset="77"/>
              </a:defRPr>
            </a:lvl1pPr>
          </a:lstStyle>
          <a:p>
            <a:r>
              <a:rPr lang="en-GB"/>
              <a:t>Edit small section title</a:t>
            </a:r>
            <a:endParaRPr lang="en-PT"/>
          </a:p>
        </p:txBody>
      </p:sp>
      <p:sp>
        <p:nvSpPr>
          <p:cNvPr id="12" name="Text Placeholder 7">
            <a:extLst>
              <a:ext uri="{FF2B5EF4-FFF2-40B4-BE49-F238E27FC236}">
                <a16:creationId xmlns:a16="http://schemas.microsoft.com/office/drawing/2014/main" id="{BDF32DB2-7359-CA47-9D2B-FC2E95C76AC4}"/>
              </a:ext>
            </a:extLst>
          </p:cNvPr>
          <p:cNvSpPr>
            <a:spLocks noGrp="1"/>
          </p:cNvSpPr>
          <p:nvPr>
            <p:ph type="body" sz="quarter" idx="12" hasCustomPrompt="1"/>
          </p:nvPr>
        </p:nvSpPr>
        <p:spPr>
          <a:xfrm>
            <a:off x="1278772" y="8095450"/>
            <a:ext cx="19535564" cy="925996"/>
          </a:xfrm>
        </p:spPr>
        <p:txBody>
          <a:bodyPr tIns="108000" anchor="t">
            <a:noAutofit/>
          </a:bodyPr>
          <a:lstStyle>
            <a:lvl1pPr marL="0" indent="0">
              <a:lnSpc>
                <a:spcPct val="100000"/>
              </a:lnSpc>
              <a:buNone/>
              <a:defRPr sz="4000" b="0" i="0">
                <a:solidFill>
                  <a:schemeClr val="bg1"/>
                </a:solidFill>
                <a:latin typeface="Equip Extended Thin" panose="02000503030000020004" pitchFamily="2" charset="77"/>
              </a:defRPr>
            </a:lvl1pPr>
          </a:lstStyle>
          <a:p>
            <a:pPr lvl="0"/>
            <a:r>
              <a:rPr lang="en-GB"/>
              <a:t>Edit description</a:t>
            </a:r>
          </a:p>
        </p:txBody>
      </p:sp>
      <p:sp>
        <p:nvSpPr>
          <p:cNvPr id="2" name="Slide Number Placeholder 1">
            <a:extLst>
              <a:ext uri="{FF2B5EF4-FFF2-40B4-BE49-F238E27FC236}">
                <a16:creationId xmlns:a16="http://schemas.microsoft.com/office/drawing/2014/main" id="{013C6598-9B6C-EB45-BEDF-74D3958D069A}"/>
              </a:ext>
            </a:extLst>
          </p:cNvPr>
          <p:cNvSpPr>
            <a:spLocks noGrp="1"/>
          </p:cNvSpPr>
          <p:nvPr>
            <p:ph type="sldNum" sz="quarter" idx="13"/>
          </p:nvPr>
        </p:nvSpPr>
        <p:spPr>
          <a:xfrm>
            <a:off x="16820602" y="12712701"/>
            <a:ext cx="5486400" cy="730250"/>
          </a:xfrm>
          <a:prstGeom prst="rect">
            <a:avLst/>
          </a:prstGeom>
        </p:spPr>
        <p:txBody>
          <a:bodyPr/>
          <a:lstStyle>
            <a:lvl1pPr>
              <a:defRPr>
                <a:solidFill>
                  <a:schemeClr val="bg1"/>
                </a:solidFill>
              </a:defRPr>
            </a:lvl1pPr>
          </a:lstStyle>
          <a:p>
            <a:fld id="{94EE45FB-11CC-594D-B3F6-AACB8EE154A1}" type="slidenum">
              <a:rPr lang="en-PT" smtClean="0"/>
              <a:pPr/>
              <a:t>‹#›</a:t>
            </a:fld>
            <a:endParaRPr lang="en-PT"/>
          </a:p>
        </p:txBody>
      </p:sp>
    </p:spTree>
    <p:extLst>
      <p:ext uri="{BB962C8B-B14F-4D97-AF65-F5344CB8AC3E}">
        <p14:creationId xmlns:p14="http://schemas.microsoft.com/office/powerpoint/2010/main" val="395385429"/>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4_5_Section Small Title Image">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B5DF88E5-BA32-4746-87F7-B2AF8460F0B5}"/>
              </a:ext>
            </a:extLst>
          </p:cNvPr>
          <p:cNvSpPr/>
          <p:nvPr userDrawn="1"/>
        </p:nvSpPr>
        <p:spPr>
          <a:xfrm>
            <a:off x="0" y="551966"/>
            <a:ext cx="24384000" cy="13716000"/>
          </a:xfrm>
          <a:prstGeom prst="rect">
            <a:avLst/>
          </a:prstGeom>
          <a:solidFill>
            <a:schemeClr val="accent4">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sz="7200"/>
          </a:p>
        </p:txBody>
      </p:sp>
      <p:sp>
        <p:nvSpPr>
          <p:cNvPr id="4" name="Title 1">
            <a:extLst>
              <a:ext uri="{FF2B5EF4-FFF2-40B4-BE49-F238E27FC236}">
                <a16:creationId xmlns:a16="http://schemas.microsoft.com/office/drawing/2014/main" id="{17AAB606-6867-894C-9BD5-B6BFB3E820B8}"/>
              </a:ext>
            </a:extLst>
          </p:cNvPr>
          <p:cNvSpPr>
            <a:spLocks noGrp="1"/>
          </p:cNvSpPr>
          <p:nvPr>
            <p:ph type="title" hasCustomPrompt="1"/>
          </p:nvPr>
        </p:nvSpPr>
        <p:spPr>
          <a:xfrm>
            <a:off x="1274494" y="5655640"/>
            <a:ext cx="19535564" cy="1754326"/>
          </a:xfrm>
          <a:prstGeom prst="rect">
            <a:avLst/>
          </a:prstGeom>
        </p:spPr>
        <p:txBody>
          <a:bodyPr lIns="72000" anchor="b">
            <a:spAutoFit/>
          </a:bodyPr>
          <a:lstStyle>
            <a:lvl1pPr>
              <a:lnSpc>
                <a:spcPct val="100000"/>
              </a:lnSpc>
              <a:defRPr sz="10800" b="1" i="0">
                <a:solidFill>
                  <a:schemeClr val="bg1"/>
                </a:solidFill>
                <a:latin typeface="Equip Extended" panose="02000503030000020004" pitchFamily="2" charset="77"/>
              </a:defRPr>
            </a:lvl1pPr>
          </a:lstStyle>
          <a:p>
            <a:r>
              <a:rPr lang="en-GB"/>
              <a:t>Edit small section title</a:t>
            </a:r>
            <a:endParaRPr lang="en-PT"/>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54083" y="759806"/>
            <a:ext cx="1627198" cy="1430156"/>
          </a:xfrm>
          <a:prstGeom prst="rect">
            <a:avLst/>
          </a:prstGeom>
        </p:spPr>
      </p:pic>
      <p:sp>
        <p:nvSpPr>
          <p:cNvPr id="7" name="Text Placeholder 7">
            <a:extLst>
              <a:ext uri="{FF2B5EF4-FFF2-40B4-BE49-F238E27FC236}">
                <a16:creationId xmlns:a16="http://schemas.microsoft.com/office/drawing/2014/main" id="{56E1278F-22F1-EE44-90D3-B0B9F038A5A5}"/>
              </a:ext>
            </a:extLst>
          </p:cNvPr>
          <p:cNvSpPr>
            <a:spLocks noGrp="1"/>
          </p:cNvSpPr>
          <p:nvPr>
            <p:ph type="body" sz="quarter" idx="12" hasCustomPrompt="1"/>
          </p:nvPr>
        </p:nvSpPr>
        <p:spPr>
          <a:xfrm>
            <a:off x="1278772" y="8095451"/>
            <a:ext cx="19535564" cy="2617434"/>
          </a:xfrm>
        </p:spPr>
        <p:txBody>
          <a:bodyPr tIns="108000" anchor="t">
            <a:spAutoFit/>
          </a:bodyPr>
          <a:lstStyle>
            <a:lvl1pPr marL="0" indent="0">
              <a:lnSpc>
                <a:spcPct val="100000"/>
              </a:lnSpc>
              <a:buNone/>
              <a:defRPr sz="4000" b="0" i="0">
                <a:solidFill>
                  <a:schemeClr val="bg1"/>
                </a:solidFill>
                <a:latin typeface="Equip Extended Thin" panose="02000503030000020004" pitchFamily="2" charset="77"/>
              </a:defRPr>
            </a:lvl1pPr>
          </a:lstStyle>
          <a:p>
            <a:pPr lvl="0"/>
            <a:r>
              <a:rPr lang="en-GB"/>
              <a:t>Feel free to exchange the background photo, but please keep the overlay layer on top. You can exchange the photo by clicking on the Design tab, in Customize, click Format Background. And then click Insert under Picture Source to select your photo.</a:t>
            </a:r>
          </a:p>
        </p:txBody>
      </p:sp>
      <p:sp>
        <p:nvSpPr>
          <p:cNvPr id="2" name="Slide Number Placeholder 1">
            <a:extLst>
              <a:ext uri="{FF2B5EF4-FFF2-40B4-BE49-F238E27FC236}">
                <a16:creationId xmlns:a16="http://schemas.microsoft.com/office/drawing/2014/main" id="{F9979B73-9DB2-7448-848C-E66C39589259}"/>
              </a:ext>
            </a:extLst>
          </p:cNvPr>
          <p:cNvSpPr>
            <a:spLocks noGrp="1"/>
          </p:cNvSpPr>
          <p:nvPr>
            <p:ph type="sldNum" sz="quarter" idx="13"/>
          </p:nvPr>
        </p:nvSpPr>
        <p:spPr>
          <a:xfrm>
            <a:off x="16820602" y="12712701"/>
            <a:ext cx="5486400" cy="730250"/>
          </a:xfrm>
          <a:prstGeom prst="rect">
            <a:avLst/>
          </a:prstGeom>
        </p:spPr>
        <p:txBody>
          <a:bodyPr/>
          <a:lstStyle>
            <a:lvl1pPr>
              <a:defRPr>
                <a:solidFill>
                  <a:schemeClr val="bg1"/>
                </a:solidFill>
              </a:defRPr>
            </a:lvl1pPr>
          </a:lstStyle>
          <a:p>
            <a:fld id="{94EE45FB-11CC-594D-B3F6-AACB8EE154A1}" type="slidenum">
              <a:rPr lang="en-PT" smtClean="0"/>
              <a:pPr/>
              <a:t>‹#›</a:t>
            </a:fld>
            <a:endParaRPr lang="en-PT"/>
          </a:p>
        </p:txBody>
      </p:sp>
    </p:spTree>
    <p:extLst>
      <p:ext uri="{BB962C8B-B14F-4D97-AF65-F5344CB8AC3E}">
        <p14:creationId xmlns:p14="http://schemas.microsoft.com/office/powerpoint/2010/main" val="1760635929"/>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10_1_Plain Text">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1" y="8482520"/>
            <a:ext cx="6371378" cy="523348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1607201" y="759806"/>
            <a:ext cx="1627198" cy="1430156"/>
          </a:xfrm>
          <a:prstGeom prst="rect">
            <a:avLst/>
          </a:prstGeom>
        </p:spPr>
      </p:pic>
      <p:sp>
        <p:nvSpPr>
          <p:cNvPr id="6" name="Content Placeholder 5">
            <a:extLst>
              <a:ext uri="{FF2B5EF4-FFF2-40B4-BE49-F238E27FC236}">
                <a16:creationId xmlns:a16="http://schemas.microsoft.com/office/drawing/2014/main" id="{BB690711-A8AD-C64F-99C3-28967A35020C}"/>
              </a:ext>
            </a:extLst>
          </p:cNvPr>
          <p:cNvSpPr>
            <a:spLocks noGrp="1"/>
          </p:cNvSpPr>
          <p:nvPr>
            <p:ph sz="quarter" idx="11"/>
          </p:nvPr>
        </p:nvSpPr>
        <p:spPr>
          <a:xfrm>
            <a:off x="1252800" y="3204500"/>
            <a:ext cx="21708000" cy="7732300"/>
          </a:xfrm>
        </p:spPr>
        <p:txBody>
          <a:bodyPr>
            <a:noAutofit/>
          </a:bodyPr>
          <a:lstStyle>
            <a:lvl1pPr>
              <a:spcBef>
                <a:spcPts val="0"/>
              </a:spcBef>
              <a:defRPr>
                <a:solidFill>
                  <a:schemeClr val="tx2"/>
                </a:solidFill>
              </a:defRPr>
            </a:lvl1pPr>
            <a:lvl2pPr>
              <a:spcBef>
                <a:spcPts val="0"/>
              </a:spcBef>
              <a:defRPr>
                <a:solidFill>
                  <a:schemeClr val="tx2"/>
                </a:solidFill>
              </a:defRPr>
            </a:lvl2pPr>
            <a:lvl3pPr>
              <a:spcBef>
                <a:spcPts val="0"/>
              </a:spcBef>
              <a:defRPr>
                <a:solidFill>
                  <a:schemeClr val="tx2"/>
                </a:solidFill>
              </a:defRPr>
            </a:lvl3pPr>
            <a:lvl4pPr>
              <a:spcBef>
                <a:spcPts val="0"/>
              </a:spcBef>
              <a:defRPr>
                <a:solidFill>
                  <a:schemeClr val="tx2"/>
                </a:solidFill>
              </a:defRPr>
            </a:lvl4pPr>
            <a:lvl5pPr>
              <a:spcBef>
                <a:spcPts val="0"/>
              </a:spcBef>
              <a:defRPr>
                <a:solidFill>
                  <a:schemeClr val="tx2"/>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T"/>
          </a:p>
        </p:txBody>
      </p:sp>
      <p:sp>
        <p:nvSpPr>
          <p:cNvPr id="26" name="Title 1">
            <a:extLst>
              <a:ext uri="{FF2B5EF4-FFF2-40B4-BE49-F238E27FC236}">
                <a16:creationId xmlns:a16="http://schemas.microsoft.com/office/drawing/2014/main" id="{8D99D971-8D93-A14A-BE3D-ABC9A167F6B8}"/>
              </a:ext>
            </a:extLst>
          </p:cNvPr>
          <p:cNvSpPr>
            <a:spLocks noGrp="1"/>
          </p:cNvSpPr>
          <p:nvPr>
            <p:ph type="title" hasCustomPrompt="1"/>
          </p:nvPr>
        </p:nvSpPr>
        <p:spPr>
          <a:xfrm>
            <a:off x="1252796" y="962251"/>
            <a:ext cx="14400000" cy="976402"/>
          </a:xfrm>
          <a:prstGeom prst="rect">
            <a:avLst/>
          </a:prstGeom>
        </p:spPr>
        <p:txBody>
          <a:bodyPr tIns="72000" anchor="t">
            <a:noAutofit/>
          </a:bodyPr>
          <a:lstStyle>
            <a:lvl1pPr>
              <a:lnSpc>
                <a:spcPct val="100000"/>
              </a:lnSpc>
              <a:spcBef>
                <a:spcPts val="0"/>
              </a:spcBef>
              <a:defRPr sz="4800" b="1" i="0">
                <a:solidFill>
                  <a:schemeClr val="tx2"/>
                </a:solidFill>
                <a:latin typeface="Equip Extended" panose="02000503030000020004" pitchFamily="2" charset="77"/>
              </a:defRPr>
            </a:lvl1pPr>
          </a:lstStyle>
          <a:p>
            <a:r>
              <a:rPr lang="en-GB"/>
              <a:t>Edit title</a:t>
            </a:r>
            <a:endParaRPr lang="en-PT"/>
          </a:p>
        </p:txBody>
      </p:sp>
      <p:sp>
        <p:nvSpPr>
          <p:cNvPr id="27" name="Text Placeholder 7">
            <a:extLst>
              <a:ext uri="{FF2B5EF4-FFF2-40B4-BE49-F238E27FC236}">
                <a16:creationId xmlns:a16="http://schemas.microsoft.com/office/drawing/2014/main" id="{16DBF9F2-91C4-4B4B-844B-3C6295E89D04}"/>
              </a:ext>
            </a:extLst>
          </p:cNvPr>
          <p:cNvSpPr>
            <a:spLocks noGrp="1"/>
          </p:cNvSpPr>
          <p:nvPr>
            <p:ph type="body" sz="quarter" idx="29" hasCustomPrompt="1"/>
          </p:nvPr>
        </p:nvSpPr>
        <p:spPr>
          <a:xfrm>
            <a:off x="1252802" y="1860377"/>
            <a:ext cx="14400000" cy="730182"/>
          </a:xfrm>
          <a:prstGeom prst="rect">
            <a:avLst/>
          </a:prstGeom>
        </p:spPr>
        <p:txBody>
          <a:bodyPr wrap="square" tIns="72000" anchor="t">
            <a:noAutofit/>
          </a:bodyPr>
          <a:lstStyle>
            <a:lvl1pPr marL="0" indent="0">
              <a:lnSpc>
                <a:spcPct val="100000"/>
              </a:lnSpc>
              <a:spcBef>
                <a:spcPts val="0"/>
              </a:spcBef>
              <a:buNone/>
              <a:defRPr sz="3200" b="0" i="0">
                <a:solidFill>
                  <a:schemeClr val="tx2"/>
                </a:solidFill>
                <a:latin typeface="Equip Extended Light" panose="02000503000000020004" pitchFamily="2" charset="77"/>
              </a:defRPr>
            </a:lvl1pPr>
          </a:lstStyle>
          <a:p>
            <a:pPr lvl="0"/>
            <a:r>
              <a:rPr lang="en-GB"/>
              <a:t>Edit subtitle</a:t>
            </a:r>
          </a:p>
        </p:txBody>
      </p:sp>
      <p:sp>
        <p:nvSpPr>
          <p:cNvPr id="2" name="Slide Number Placeholder 1">
            <a:extLst>
              <a:ext uri="{FF2B5EF4-FFF2-40B4-BE49-F238E27FC236}">
                <a16:creationId xmlns:a16="http://schemas.microsoft.com/office/drawing/2014/main" id="{0C1A8F12-9D61-D147-8555-A7847B620685}"/>
              </a:ext>
            </a:extLst>
          </p:cNvPr>
          <p:cNvSpPr>
            <a:spLocks noGrp="1"/>
          </p:cNvSpPr>
          <p:nvPr>
            <p:ph type="sldNum" sz="quarter" idx="30"/>
          </p:nvPr>
        </p:nvSpPr>
        <p:spPr>
          <a:xfrm>
            <a:off x="16820602" y="12712701"/>
            <a:ext cx="5486400" cy="730250"/>
          </a:xfrm>
          <a:prstGeom prst="rect">
            <a:avLst/>
          </a:prstGeom>
        </p:spPr>
        <p:txBody>
          <a:bodyPr/>
          <a:lstStyle/>
          <a:p>
            <a:fld id="{94EE45FB-11CC-594D-B3F6-AACB8EE154A1}" type="slidenum">
              <a:rPr lang="en-PT" smtClean="0"/>
              <a:pPr/>
              <a:t>‹#›</a:t>
            </a:fld>
            <a:endParaRPr lang="en-PT"/>
          </a:p>
        </p:txBody>
      </p:sp>
    </p:spTree>
    <p:extLst>
      <p:ext uri="{BB962C8B-B14F-4D97-AF65-F5344CB8AC3E}">
        <p14:creationId xmlns:p14="http://schemas.microsoft.com/office/powerpoint/2010/main" val="395827111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8_2_Title and Subtitle">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1" y="8482520"/>
            <a:ext cx="6371378" cy="523348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1607201" y="759806"/>
            <a:ext cx="1627198" cy="1430156"/>
          </a:xfrm>
          <a:prstGeom prst="rect">
            <a:avLst/>
          </a:prstGeom>
        </p:spPr>
      </p:pic>
      <p:sp>
        <p:nvSpPr>
          <p:cNvPr id="26" name="Title 1">
            <a:extLst>
              <a:ext uri="{FF2B5EF4-FFF2-40B4-BE49-F238E27FC236}">
                <a16:creationId xmlns:a16="http://schemas.microsoft.com/office/drawing/2014/main" id="{8D99D971-8D93-A14A-BE3D-ABC9A167F6B8}"/>
              </a:ext>
            </a:extLst>
          </p:cNvPr>
          <p:cNvSpPr>
            <a:spLocks noGrp="1"/>
          </p:cNvSpPr>
          <p:nvPr>
            <p:ph type="title" hasCustomPrompt="1"/>
          </p:nvPr>
        </p:nvSpPr>
        <p:spPr>
          <a:xfrm>
            <a:off x="1252796" y="962251"/>
            <a:ext cx="14400000" cy="976402"/>
          </a:xfrm>
          <a:prstGeom prst="rect">
            <a:avLst/>
          </a:prstGeom>
        </p:spPr>
        <p:txBody>
          <a:bodyPr tIns="72000" anchor="t">
            <a:noAutofit/>
          </a:bodyPr>
          <a:lstStyle>
            <a:lvl1pPr>
              <a:lnSpc>
                <a:spcPct val="100000"/>
              </a:lnSpc>
              <a:spcBef>
                <a:spcPts val="0"/>
              </a:spcBef>
              <a:defRPr sz="4800" b="1" i="0">
                <a:solidFill>
                  <a:schemeClr val="tx2"/>
                </a:solidFill>
                <a:latin typeface="Equip Extended" panose="02000503030000020004" pitchFamily="2" charset="77"/>
              </a:defRPr>
            </a:lvl1pPr>
          </a:lstStyle>
          <a:p>
            <a:r>
              <a:rPr lang="en-GB"/>
              <a:t>Edit title</a:t>
            </a:r>
            <a:endParaRPr lang="en-PT"/>
          </a:p>
        </p:txBody>
      </p:sp>
      <p:sp>
        <p:nvSpPr>
          <p:cNvPr id="27" name="Text Placeholder 7">
            <a:extLst>
              <a:ext uri="{FF2B5EF4-FFF2-40B4-BE49-F238E27FC236}">
                <a16:creationId xmlns:a16="http://schemas.microsoft.com/office/drawing/2014/main" id="{16DBF9F2-91C4-4B4B-844B-3C6295E89D04}"/>
              </a:ext>
            </a:extLst>
          </p:cNvPr>
          <p:cNvSpPr>
            <a:spLocks noGrp="1"/>
          </p:cNvSpPr>
          <p:nvPr>
            <p:ph type="body" sz="quarter" idx="29" hasCustomPrompt="1"/>
          </p:nvPr>
        </p:nvSpPr>
        <p:spPr>
          <a:xfrm>
            <a:off x="1252802" y="1860377"/>
            <a:ext cx="14400000" cy="730182"/>
          </a:xfrm>
          <a:prstGeom prst="rect">
            <a:avLst/>
          </a:prstGeom>
        </p:spPr>
        <p:txBody>
          <a:bodyPr wrap="square" tIns="72000" anchor="t">
            <a:noAutofit/>
          </a:bodyPr>
          <a:lstStyle>
            <a:lvl1pPr marL="0" indent="0">
              <a:lnSpc>
                <a:spcPct val="100000"/>
              </a:lnSpc>
              <a:spcBef>
                <a:spcPts val="0"/>
              </a:spcBef>
              <a:buNone/>
              <a:defRPr sz="3200" b="0" i="0">
                <a:solidFill>
                  <a:schemeClr val="tx2"/>
                </a:solidFill>
                <a:latin typeface="Equip Extended Light" panose="02000503000000020004" pitchFamily="2" charset="77"/>
              </a:defRPr>
            </a:lvl1pPr>
          </a:lstStyle>
          <a:p>
            <a:pPr lvl="0"/>
            <a:r>
              <a:rPr lang="en-GB"/>
              <a:t>Edit subtitle</a:t>
            </a:r>
          </a:p>
        </p:txBody>
      </p:sp>
      <p:sp>
        <p:nvSpPr>
          <p:cNvPr id="2" name="Slide Number Placeholder 1">
            <a:extLst>
              <a:ext uri="{FF2B5EF4-FFF2-40B4-BE49-F238E27FC236}">
                <a16:creationId xmlns:a16="http://schemas.microsoft.com/office/drawing/2014/main" id="{A5545035-22CB-B243-93CE-0C30E525AF77}"/>
              </a:ext>
            </a:extLst>
          </p:cNvPr>
          <p:cNvSpPr>
            <a:spLocks noGrp="1"/>
          </p:cNvSpPr>
          <p:nvPr>
            <p:ph type="sldNum" sz="quarter" idx="30"/>
          </p:nvPr>
        </p:nvSpPr>
        <p:spPr>
          <a:xfrm>
            <a:off x="16820602" y="12712701"/>
            <a:ext cx="5486400" cy="730250"/>
          </a:xfrm>
          <a:prstGeom prst="rect">
            <a:avLst/>
          </a:prstGeom>
        </p:spPr>
        <p:txBody>
          <a:bodyPr/>
          <a:lstStyle/>
          <a:p>
            <a:fld id="{94EE45FB-11CC-594D-B3F6-AACB8EE154A1}" type="slidenum">
              <a:rPr lang="en-PT" smtClean="0"/>
              <a:pPr/>
              <a:t>‹#›</a:t>
            </a:fld>
            <a:endParaRPr lang="en-PT"/>
          </a:p>
        </p:txBody>
      </p:sp>
    </p:spTree>
    <p:extLst>
      <p:ext uri="{BB962C8B-B14F-4D97-AF65-F5344CB8AC3E}">
        <p14:creationId xmlns:p14="http://schemas.microsoft.com/office/powerpoint/2010/main" val="120788418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Upper Image Text">
    <p:bg>
      <p:bgPr>
        <a:solidFill>
          <a:schemeClr val="tx2"/>
        </a:solidFill>
        <a:effectLst/>
      </p:bgPr>
    </p:bg>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E558947F-18C9-2CBD-CBFE-CF390BDCBC6F}"/>
              </a:ext>
            </a:extLst>
          </p:cNvPr>
          <p:cNvCxnSpPr/>
          <p:nvPr userDrawn="1"/>
        </p:nvCxnSpPr>
        <p:spPr>
          <a:xfrm>
            <a:off x="0" y="12942888"/>
            <a:ext cx="24384000" cy="0"/>
          </a:xfrm>
          <a:prstGeom prst="line">
            <a:avLst/>
          </a:prstGeom>
          <a:ln w="25400">
            <a:solidFill>
              <a:srgbClr val="64696E"/>
            </a:solidFill>
          </a:ln>
        </p:spPr>
        <p:style>
          <a:lnRef idx="1">
            <a:schemeClr val="accent1"/>
          </a:lnRef>
          <a:fillRef idx="0">
            <a:schemeClr val="accent1"/>
          </a:fillRef>
          <a:effectRef idx="0">
            <a:schemeClr val="accent1"/>
          </a:effectRef>
          <a:fontRef idx="minor">
            <a:schemeClr val="tx1"/>
          </a:fontRef>
        </p:style>
      </p:cxnSp>
      <p:pic>
        <p:nvPicPr>
          <p:cNvPr id="3" name="Graphic 2">
            <a:extLst>
              <a:ext uri="{FF2B5EF4-FFF2-40B4-BE49-F238E27FC236}">
                <a16:creationId xmlns:a16="http://schemas.microsoft.com/office/drawing/2014/main" id="{97B49A3E-6938-9F08-FCC2-95C6402551BF}"/>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252538" y="13127038"/>
            <a:ext cx="2590800" cy="40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Picture Placeholder 2"/>
          <p:cNvSpPr>
            <a:spLocks noGrp="1"/>
          </p:cNvSpPr>
          <p:nvPr>
            <p:ph type="pic" sz="quarter" idx="12"/>
          </p:nvPr>
        </p:nvSpPr>
        <p:spPr>
          <a:xfrm>
            <a:off x="0" y="1"/>
            <a:ext cx="24384000" cy="9099550"/>
          </a:xfrm>
          <a:prstGeom prst="rect">
            <a:avLst/>
          </a:prstGeom>
          <a:pattFill prst="pct10">
            <a:fgClr>
              <a:schemeClr val="tx2"/>
            </a:fgClr>
            <a:bgClr>
              <a:schemeClr val="bg1"/>
            </a:bgClr>
          </a:pattFill>
        </p:spPr>
        <p:txBody>
          <a:bodyPr/>
          <a:lstStyle>
            <a:lvl1pPr>
              <a:defRPr lang="en-US" sz="4800" dirty="0">
                <a:solidFill>
                  <a:schemeClr val="accent1"/>
                </a:solidFill>
              </a:defRPr>
            </a:lvl1pPr>
          </a:lstStyle>
          <a:p>
            <a:pPr lvl="0"/>
            <a:r>
              <a:rPr lang="fr-FR" noProof="0"/>
              <a:t>Cliquez sur l'icône pour ajouter une image</a:t>
            </a:r>
            <a:endParaRPr lang="en-US" noProof="0"/>
          </a:p>
        </p:txBody>
      </p:sp>
      <p:sp>
        <p:nvSpPr>
          <p:cNvPr id="9" name="Google Shape;17;p4"/>
          <p:cNvSpPr txBox="1">
            <a:spLocks noGrp="1"/>
          </p:cNvSpPr>
          <p:nvPr>
            <p:ph type="title"/>
          </p:nvPr>
        </p:nvSpPr>
        <p:spPr>
          <a:xfrm>
            <a:off x="1307458" y="973330"/>
            <a:ext cx="21830355" cy="886397"/>
          </a:xfrm>
          <a:prstGeom prst="rect">
            <a:avLst/>
          </a:prstGeom>
        </p:spPr>
        <p:txBody>
          <a:bodyPr wrap="square" lIns="0" tIns="0" rIns="0" bIns="0" anchor="ctr" anchorCtr="0">
            <a:spAutoFit/>
          </a:bodyPr>
          <a:lstStyle>
            <a:lvl1pPr>
              <a:defRPr sz="6400" b="1">
                <a:solidFill>
                  <a:schemeClr val="bg1"/>
                </a:solidFill>
                <a:latin typeface="Ubuntu" panose="020B0504030602030204" pitchFamily="34" charset="0"/>
                <a:ea typeface="+mn-ea"/>
                <a:cs typeface="+mn-cs"/>
              </a:defRPr>
            </a:lvl1pPr>
          </a:lstStyle>
          <a:p>
            <a:pPr lvl="0"/>
            <a:r>
              <a:rPr lang="fr-FR"/>
              <a:t>Modifiez le style du titre</a:t>
            </a:r>
            <a:endParaRPr/>
          </a:p>
        </p:txBody>
      </p:sp>
      <p:sp>
        <p:nvSpPr>
          <p:cNvPr id="11" name="Google Shape;18;p4"/>
          <p:cNvSpPr txBox="1">
            <a:spLocks noGrp="1"/>
          </p:cNvSpPr>
          <p:nvPr>
            <p:ph type="body" idx="13"/>
          </p:nvPr>
        </p:nvSpPr>
        <p:spPr>
          <a:xfrm>
            <a:off x="1335168" y="2007333"/>
            <a:ext cx="21802645" cy="387798"/>
          </a:xfrm>
          <a:prstGeom prst="rect">
            <a:avLst/>
          </a:prstGeom>
        </p:spPr>
        <p:txBody>
          <a:bodyPr wrap="square" lIns="0" tIns="0" rIns="0" bIns="0" anchor="t" anchorCtr="0">
            <a:spAutoFit/>
          </a:bodyPr>
          <a:lstStyle>
            <a:lvl1pPr marL="0" indent="0">
              <a:buNone/>
              <a:defRPr sz="2800" b="0">
                <a:solidFill>
                  <a:schemeClr val="bg1"/>
                </a:solidFill>
                <a:latin typeface="+mn-lt"/>
              </a:defRPr>
            </a:lvl1pPr>
          </a:lstStyle>
          <a:p>
            <a:pPr lvl="0"/>
            <a:r>
              <a:rPr lang="fr-FR"/>
              <a:t>Cliquez pour modifier les styles du texte du masque</a:t>
            </a:r>
          </a:p>
        </p:txBody>
      </p:sp>
      <p:sp>
        <p:nvSpPr>
          <p:cNvPr id="4" name="Slide Number Placeholder 2">
            <a:extLst>
              <a:ext uri="{FF2B5EF4-FFF2-40B4-BE49-F238E27FC236}">
                <a16:creationId xmlns:a16="http://schemas.microsoft.com/office/drawing/2014/main" id="{45FFF352-5AF5-6BC0-F2B3-336F3D8EA8D2}"/>
              </a:ext>
            </a:extLst>
          </p:cNvPr>
          <p:cNvSpPr>
            <a:spLocks noGrp="1"/>
          </p:cNvSpPr>
          <p:nvPr>
            <p:ph type="sldNum" idx="14"/>
          </p:nvPr>
        </p:nvSpPr>
        <p:spPr>
          <a:xfrm>
            <a:off x="21674138" y="13114338"/>
            <a:ext cx="1463675" cy="430212"/>
          </a:xfrm>
          <a:prstGeom prst="rect">
            <a:avLst/>
          </a:prstGeom>
        </p:spPr>
        <p:txBody>
          <a:bodyPr anchor="ctr"/>
          <a:lstStyle>
            <a:lvl1pPr algn="r" eaLnBrk="1" fontAlgn="auto" hangingPunct="1">
              <a:spcBef>
                <a:spcPts val="0"/>
              </a:spcBef>
              <a:spcAft>
                <a:spcPts val="0"/>
              </a:spcAft>
              <a:defRPr sz="1800" b="1">
                <a:solidFill>
                  <a:srgbClr val="64696E"/>
                </a:solidFill>
                <a:latin typeface="+mn-lt"/>
              </a:defRPr>
            </a:lvl1pPr>
          </a:lstStyle>
          <a:p>
            <a:pPr>
              <a:defRPr/>
            </a:pPr>
            <a:fld id="{2F6FDAF0-4D78-DD4F-9797-B919C299A624}" type="slidenum">
              <a:rPr lang="en-US"/>
              <a:pPr>
                <a:defRPr/>
              </a:pPr>
              <a:t>‹#›</a:t>
            </a:fld>
            <a:endParaRPr lang="en-US"/>
          </a:p>
        </p:txBody>
      </p:sp>
    </p:spTree>
    <p:extLst>
      <p:ext uri="{BB962C8B-B14F-4D97-AF65-F5344CB8AC3E}">
        <p14:creationId xmlns:p14="http://schemas.microsoft.com/office/powerpoint/2010/main" val="1931274249"/>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8_3_Title">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1" y="8584120"/>
            <a:ext cx="6371378" cy="523348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1607201" y="759806"/>
            <a:ext cx="1627198" cy="1430156"/>
          </a:xfrm>
          <a:prstGeom prst="rect">
            <a:avLst/>
          </a:prstGeom>
        </p:spPr>
      </p:pic>
      <p:sp>
        <p:nvSpPr>
          <p:cNvPr id="26" name="Title 1">
            <a:extLst>
              <a:ext uri="{FF2B5EF4-FFF2-40B4-BE49-F238E27FC236}">
                <a16:creationId xmlns:a16="http://schemas.microsoft.com/office/drawing/2014/main" id="{8D99D971-8D93-A14A-BE3D-ABC9A167F6B8}"/>
              </a:ext>
            </a:extLst>
          </p:cNvPr>
          <p:cNvSpPr>
            <a:spLocks noGrp="1"/>
          </p:cNvSpPr>
          <p:nvPr>
            <p:ph type="title" hasCustomPrompt="1"/>
          </p:nvPr>
        </p:nvSpPr>
        <p:spPr>
          <a:xfrm>
            <a:off x="1252796" y="962251"/>
            <a:ext cx="14400000" cy="976402"/>
          </a:xfrm>
          <a:prstGeom prst="rect">
            <a:avLst/>
          </a:prstGeom>
        </p:spPr>
        <p:txBody>
          <a:bodyPr tIns="72000" anchor="t">
            <a:noAutofit/>
          </a:bodyPr>
          <a:lstStyle>
            <a:lvl1pPr>
              <a:lnSpc>
                <a:spcPct val="100000"/>
              </a:lnSpc>
              <a:defRPr sz="4800" b="1" i="0">
                <a:solidFill>
                  <a:schemeClr val="tx2"/>
                </a:solidFill>
                <a:latin typeface="Equip Extended" panose="02000503030000020004" pitchFamily="2" charset="77"/>
              </a:defRPr>
            </a:lvl1pPr>
          </a:lstStyle>
          <a:p>
            <a:r>
              <a:rPr lang="en-GB"/>
              <a:t>Edit title</a:t>
            </a:r>
            <a:endParaRPr lang="en-PT"/>
          </a:p>
        </p:txBody>
      </p:sp>
      <p:sp>
        <p:nvSpPr>
          <p:cNvPr id="2" name="Slide Number Placeholder 1">
            <a:extLst>
              <a:ext uri="{FF2B5EF4-FFF2-40B4-BE49-F238E27FC236}">
                <a16:creationId xmlns:a16="http://schemas.microsoft.com/office/drawing/2014/main" id="{889DC19D-A5F1-3E49-A225-9B774EC24609}"/>
              </a:ext>
            </a:extLst>
          </p:cNvPr>
          <p:cNvSpPr>
            <a:spLocks noGrp="1"/>
          </p:cNvSpPr>
          <p:nvPr>
            <p:ph type="sldNum" sz="quarter" idx="10"/>
          </p:nvPr>
        </p:nvSpPr>
        <p:spPr>
          <a:xfrm>
            <a:off x="16820602" y="12712701"/>
            <a:ext cx="5486400" cy="730250"/>
          </a:xfrm>
          <a:prstGeom prst="rect">
            <a:avLst/>
          </a:prstGeom>
        </p:spPr>
        <p:txBody>
          <a:bodyPr/>
          <a:lstStyle/>
          <a:p>
            <a:fld id="{94EE45FB-11CC-594D-B3F6-AACB8EE154A1}" type="slidenum">
              <a:rPr lang="en-PT" smtClean="0"/>
              <a:pPr/>
              <a:t>‹#›</a:t>
            </a:fld>
            <a:endParaRPr lang="en-PT"/>
          </a:p>
        </p:txBody>
      </p:sp>
    </p:spTree>
    <p:extLst>
      <p:ext uri="{BB962C8B-B14F-4D97-AF65-F5344CB8AC3E}">
        <p14:creationId xmlns:p14="http://schemas.microsoft.com/office/powerpoint/2010/main" val="1278646962"/>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6_8_Paragraph 3 Columns">
    <p:bg>
      <p:bgPr>
        <a:solidFill>
          <a:schemeClr val="bg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1607201" y="759806"/>
            <a:ext cx="1627198" cy="1430156"/>
          </a:xfrm>
          <a:prstGeom prst="rect">
            <a:avLst/>
          </a:prstGeom>
        </p:spPr>
      </p:pic>
      <p:sp>
        <p:nvSpPr>
          <p:cNvPr id="19" name="Text Placeholder 7">
            <a:extLst>
              <a:ext uri="{FF2B5EF4-FFF2-40B4-BE49-F238E27FC236}">
                <a16:creationId xmlns:a16="http://schemas.microsoft.com/office/drawing/2014/main" id="{FFFBB409-1DFD-1441-8895-D381848D5ABE}"/>
              </a:ext>
            </a:extLst>
          </p:cNvPr>
          <p:cNvSpPr>
            <a:spLocks noGrp="1"/>
          </p:cNvSpPr>
          <p:nvPr>
            <p:ph type="body" sz="quarter" idx="31" hasCustomPrompt="1"/>
          </p:nvPr>
        </p:nvSpPr>
        <p:spPr>
          <a:xfrm>
            <a:off x="1244430" y="4001301"/>
            <a:ext cx="21733020" cy="5777718"/>
          </a:xfrm>
          <a:prstGeom prst="rect">
            <a:avLst/>
          </a:prstGeom>
        </p:spPr>
        <p:txBody>
          <a:bodyPr wrap="square" tIns="72000" numCol="3" spcCol="720000" anchor="t">
            <a:noAutofit/>
          </a:bodyPr>
          <a:lstStyle>
            <a:lvl1pPr marL="0" indent="0">
              <a:lnSpc>
                <a:spcPct val="100000"/>
              </a:lnSpc>
              <a:spcBef>
                <a:spcPts val="0"/>
              </a:spcBef>
              <a:buFont typeface="+mj-lt"/>
              <a:buNone/>
              <a:defRPr sz="2400" b="0" i="0">
                <a:solidFill>
                  <a:schemeClr val="tx2"/>
                </a:solidFill>
                <a:latin typeface="Equip Light" panose="02000503000000020004" pitchFamily="2" charset="77"/>
              </a:defRPr>
            </a:lvl1pPr>
          </a:lstStyle>
          <a:p>
            <a:pPr lvl="0"/>
            <a:r>
              <a:rPr lang="en-GB"/>
              <a:t>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a:t>
            </a:r>
            <a:r>
              <a:rPr lang="en-GB" err="1"/>
              <a:t>ut</a:t>
            </a:r>
            <a:r>
              <a:rPr lang="en-GB"/>
              <a:t> </a:t>
            </a:r>
            <a:r>
              <a:rPr lang="en-GB" err="1"/>
              <a:t>labore</a:t>
            </a:r>
            <a:r>
              <a:rPr lang="en-GB"/>
              <a:t> et dolore magna </a:t>
            </a:r>
            <a:r>
              <a:rPr lang="en-GB" err="1"/>
              <a:t>aliqua</a:t>
            </a:r>
            <a:r>
              <a:rPr lang="en-GB"/>
              <a:t>. </a:t>
            </a:r>
            <a:r>
              <a:rPr lang="en-GB" err="1"/>
              <a:t>Risus</a:t>
            </a:r>
            <a:r>
              <a:rPr lang="en-GB"/>
              <a:t> </a:t>
            </a:r>
            <a:r>
              <a:rPr lang="en-GB" err="1"/>
              <a:t>feugiat</a:t>
            </a:r>
            <a:r>
              <a:rPr lang="en-GB"/>
              <a:t> in ante </a:t>
            </a:r>
            <a:r>
              <a:rPr lang="en-GB" err="1"/>
              <a:t>metus</a:t>
            </a:r>
            <a:r>
              <a:rPr lang="en-GB"/>
              <a:t> dictum. </a:t>
            </a:r>
            <a:r>
              <a:rPr lang="en-GB" err="1"/>
              <a:t>Tincidunt</a:t>
            </a:r>
            <a:r>
              <a:rPr lang="en-GB"/>
              <a:t> </a:t>
            </a:r>
            <a:r>
              <a:rPr lang="en-GB" err="1"/>
              <a:t>praesent</a:t>
            </a:r>
            <a:r>
              <a:rPr lang="en-GB"/>
              <a:t> semper </a:t>
            </a:r>
            <a:r>
              <a:rPr lang="en-GB" err="1"/>
              <a:t>feugiat</a:t>
            </a:r>
            <a:r>
              <a:rPr lang="en-GB"/>
              <a:t> </a:t>
            </a:r>
            <a:r>
              <a:rPr lang="en-GB" err="1"/>
              <a:t>nibh</a:t>
            </a:r>
            <a:r>
              <a:rPr lang="en-GB"/>
              <a:t>  </a:t>
            </a:r>
            <a:r>
              <a:rPr lang="en-GB" err="1"/>
              <a:t>sed</a:t>
            </a:r>
            <a:r>
              <a:rPr lang="en-GB"/>
              <a:t> pulvinar. Proin libero </a:t>
            </a:r>
            <a:r>
              <a:rPr lang="en-GB" err="1"/>
              <a:t>nunc</a:t>
            </a:r>
            <a:r>
              <a:rPr lang="en-GB"/>
              <a:t> </a:t>
            </a:r>
            <a:r>
              <a:rPr lang="en-GB" err="1"/>
              <a:t>consequat</a:t>
            </a:r>
            <a:r>
              <a:rPr lang="en-GB"/>
              <a:t> </a:t>
            </a:r>
            <a:r>
              <a:rPr lang="en-GB" err="1"/>
              <a:t>interdum</a:t>
            </a:r>
            <a:r>
              <a:rPr lang="en-GB"/>
              <a:t> </a:t>
            </a:r>
            <a:r>
              <a:rPr lang="en-GB" err="1"/>
              <a:t>varius</a:t>
            </a:r>
            <a:r>
              <a:rPr lang="en-GB"/>
              <a:t> sit </a:t>
            </a:r>
            <a:r>
              <a:rPr lang="en-GB" err="1"/>
              <a:t>amet</a:t>
            </a:r>
            <a:r>
              <a:rPr lang="en-GB"/>
              <a:t>. </a:t>
            </a:r>
            <a:r>
              <a:rPr lang="en-GB" err="1"/>
              <a:t>Sagittis</a:t>
            </a:r>
            <a:r>
              <a:rPr lang="en-GB"/>
              <a:t> id </a:t>
            </a:r>
            <a:r>
              <a:rPr lang="en-GB" err="1"/>
              <a:t>consectetur</a:t>
            </a:r>
            <a:r>
              <a:rPr lang="en-GB"/>
              <a:t> </a:t>
            </a:r>
            <a:r>
              <a:rPr lang="en-GB" err="1"/>
              <a:t>purus</a:t>
            </a:r>
            <a:r>
              <a:rPr lang="en-GB"/>
              <a:t> </a:t>
            </a:r>
            <a:r>
              <a:rPr lang="en-GB" err="1"/>
              <a:t>ut.</a:t>
            </a:r>
            <a:r>
              <a:rPr lang="en-GB"/>
              <a:t> </a:t>
            </a:r>
            <a:r>
              <a:rPr lang="en-GB" err="1"/>
              <a:t>Aliquam</a:t>
            </a:r>
            <a:r>
              <a:rPr lang="en-GB"/>
              <a:t> </a:t>
            </a:r>
            <a:r>
              <a:rPr lang="en-GB" err="1"/>
              <a:t>faucibus</a:t>
            </a:r>
            <a:r>
              <a:rPr lang="en-GB"/>
              <a:t> </a:t>
            </a:r>
            <a:r>
              <a:rPr lang="en-GB" err="1"/>
              <a:t>purus</a:t>
            </a:r>
            <a:r>
              <a:rPr lang="en-GB"/>
              <a:t> in </a:t>
            </a:r>
            <a:r>
              <a:rPr lang="en-GB" err="1"/>
              <a:t>massa</a:t>
            </a:r>
            <a:r>
              <a:rPr lang="en-GB"/>
              <a:t> </a:t>
            </a:r>
            <a:r>
              <a:rPr lang="en-GB" err="1"/>
              <a:t>tempor</a:t>
            </a:r>
            <a:r>
              <a:rPr lang="en-GB"/>
              <a:t> </a:t>
            </a:r>
            <a:r>
              <a:rPr lang="en-GB" err="1"/>
              <a:t>nec</a:t>
            </a:r>
            <a:r>
              <a:rPr lang="en-GB"/>
              <a:t> feu </a:t>
            </a:r>
            <a:r>
              <a:rPr lang="en-GB" err="1"/>
              <a:t>giat</a:t>
            </a:r>
            <a:r>
              <a:rPr lang="en-GB"/>
              <a:t> </a:t>
            </a:r>
            <a:r>
              <a:rPr lang="en-GB" err="1"/>
              <a:t>nisl</a:t>
            </a:r>
            <a:r>
              <a:rPr lang="en-GB"/>
              <a:t> </a:t>
            </a:r>
            <a:r>
              <a:rPr lang="en-GB" err="1"/>
              <a:t>pretium</a:t>
            </a:r>
            <a:r>
              <a:rPr lang="en-GB"/>
              <a:t>. </a:t>
            </a:r>
            <a:r>
              <a:rPr lang="en-GB" err="1"/>
              <a:t>Tempor</a:t>
            </a:r>
            <a:r>
              <a:rPr lang="en-GB"/>
              <a:t> </a:t>
            </a:r>
            <a:r>
              <a:rPr lang="en-GB" err="1"/>
              <a:t>commodo</a:t>
            </a:r>
            <a:r>
              <a:rPr lang="en-GB"/>
              <a:t> </a:t>
            </a:r>
            <a:r>
              <a:rPr lang="en-GB" err="1"/>
              <a:t>ullam</a:t>
            </a:r>
            <a:r>
              <a:rPr lang="en-GB"/>
              <a:t> </a:t>
            </a:r>
            <a:r>
              <a:rPr lang="en-GB" err="1"/>
              <a:t>corper</a:t>
            </a:r>
            <a:r>
              <a:rPr lang="en-GB"/>
              <a:t> a </a:t>
            </a:r>
            <a:r>
              <a:rPr lang="en-GB" err="1"/>
              <a:t>lacus</a:t>
            </a:r>
            <a:r>
              <a:rPr lang="en-GB"/>
              <a:t> vestibulum. Semper </a:t>
            </a:r>
            <a:r>
              <a:rPr lang="en-GB" err="1"/>
              <a:t>risus</a:t>
            </a:r>
            <a:r>
              <a:rPr lang="en-GB"/>
              <a:t> in </a:t>
            </a:r>
            <a:r>
              <a:rPr lang="en-GB" err="1"/>
              <a:t>hendrerit</a:t>
            </a:r>
            <a:r>
              <a:rPr lang="en-GB"/>
              <a:t> gravida </a:t>
            </a:r>
            <a:r>
              <a:rPr lang="en-GB" err="1"/>
              <a:t>rutrum</a:t>
            </a:r>
            <a:r>
              <a:rPr lang="en-GB"/>
              <a:t>. </a:t>
            </a:r>
            <a:r>
              <a:rPr lang="en-GB" err="1"/>
              <a:t>Imperdiet</a:t>
            </a:r>
            <a:r>
              <a:rPr lang="en-GB"/>
              <a:t> </a:t>
            </a:r>
            <a:r>
              <a:rPr lang="en-GB" err="1"/>
              <a:t>massa</a:t>
            </a:r>
            <a:r>
              <a:rPr lang="en-GB"/>
              <a:t> </a:t>
            </a:r>
            <a:r>
              <a:rPr lang="en-GB" err="1"/>
              <a:t>tincidunt</a:t>
            </a:r>
            <a:r>
              <a:rPr lang="en-GB"/>
              <a:t> </a:t>
            </a:r>
            <a:r>
              <a:rPr lang="en-GB" err="1"/>
              <a:t>nunc</a:t>
            </a:r>
            <a:r>
              <a:rPr lang="en-GB"/>
              <a:t> pulvinar </a:t>
            </a:r>
            <a:r>
              <a:rPr lang="en-GB" err="1"/>
              <a:t>sapien</a:t>
            </a:r>
            <a:r>
              <a:rPr lang="en-GB"/>
              <a:t> et ligula </a:t>
            </a:r>
            <a:r>
              <a:rPr lang="en-GB" err="1"/>
              <a:t>ullamcorper</a:t>
            </a:r>
            <a:r>
              <a:rPr lang="en-GB"/>
              <a:t> </a:t>
            </a:r>
            <a:r>
              <a:rPr lang="en-GB" err="1"/>
              <a:t>malesuada</a:t>
            </a:r>
            <a:r>
              <a:rPr lang="en-GB"/>
              <a:t>. Ac </a:t>
            </a:r>
            <a:r>
              <a:rPr lang="en-GB" err="1"/>
              <a:t>felis</a:t>
            </a:r>
            <a:r>
              <a:rPr lang="en-GB"/>
              <a:t> </a:t>
            </a:r>
            <a:r>
              <a:rPr lang="en-GB" err="1"/>
              <a:t>donec</a:t>
            </a:r>
            <a:r>
              <a:rPr lang="en-GB"/>
              <a:t> et </a:t>
            </a:r>
            <a:r>
              <a:rPr lang="en-GB" err="1"/>
              <a:t>odio</a:t>
            </a:r>
            <a:r>
              <a:rPr lang="en-GB"/>
              <a:t> </a:t>
            </a:r>
            <a:r>
              <a:rPr lang="en-GB" err="1"/>
              <a:t>pellentesque</a:t>
            </a:r>
            <a:r>
              <a:rPr lang="en-GB"/>
              <a:t> diam. In vitae </a:t>
            </a:r>
            <a:r>
              <a:rPr lang="en-GB" err="1"/>
              <a:t>turpis</a:t>
            </a:r>
            <a:r>
              <a:rPr lang="en-GB"/>
              <a:t> </a:t>
            </a:r>
            <a:r>
              <a:rPr lang="en-GB" err="1"/>
              <a:t>massa</a:t>
            </a:r>
            <a:r>
              <a:rPr lang="en-GB"/>
              <a:t> </a:t>
            </a:r>
            <a:r>
              <a:rPr lang="en-GB" err="1"/>
              <a:t>sed</a:t>
            </a:r>
            <a:r>
              <a:rPr lang="en-GB"/>
              <a:t> </a:t>
            </a:r>
            <a:r>
              <a:rPr lang="en-GB" err="1"/>
              <a:t>elementum</a:t>
            </a:r>
            <a:r>
              <a:rPr lang="en-GB"/>
              <a:t>. </a:t>
            </a:r>
            <a:r>
              <a:rPr lang="en-GB" err="1"/>
              <a:t>Imperdiet</a:t>
            </a:r>
            <a:r>
              <a:rPr lang="en-GB"/>
              <a:t> </a:t>
            </a:r>
            <a:r>
              <a:rPr lang="en-GB" err="1"/>
              <a:t>massa</a:t>
            </a:r>
            <a:r>
              <a:rPr lang="en-GB"/>
              <a:t> </a:t>
            </a:r>
            <a:r>
              <a:rPr lang="en-GB" err="1"/>
              <a:t>tincidunt</a:t>
            </a:r>
            <a:r>
              <a:rPr lang="en-GB"/>
              <a:t> </a:t>
            </a:r>
            <a:r>
              <a:rPr lang="en-GB" err="1"/>
              <a:t>nunc</a:t>
            </a:r>
            <a:r>
              <a:rPr lang="en-GB"/>
              <a:t> pulvinar </a:t>
            </a:r>
            <a:r>
              <a:rPr lang="en-GB" err="1"/>
              <a:t>sapien</a:t>
            </a:r>
            <a:r>
              <a:rPr lang="en-GB"/>
              <a:t> et ligula. Et </a:t>
            </a:r>
            <a:r>
              <a:rPr lang="en-GB" err="1"/>
              <a:t>tortor</a:t>
            </a:r>
            <a:r>
              <a:rPr lang="en-GB"/>
              <a:t> at </a:t>
            </a:r>
            <a:r>
              <a:rPr lang="en-GB" err="1"/>
              <a:t>risus</a:t>
            </a:r>
            <a:r>
              <a:rPr lang="en-GB"/>
              <a:t> </a:t>
            </a:r>
            <a:r>
              <a:rPr lang="en-GB" err="1"/>
              <a:t>viverra</a:t>
            </a:r>
            <a:r>
              <a:rPr lang="en-GB"/>
              <a:t> </a:t>
            </a:r>
            <a:r>
              <a:rPr lang="en-GB" err="1"/>
              <a:t>adipiscing</a:t>
            </a:r>
            <a:r>
              <a:rPr lang="en-GB"/>
              <a:t> at in. Cursus </a:t>
            </a:r>
            <a:r>
              <a:rPr lang="en-GB" err="1"/>
              <a:t>risus</a:t>
            </a:r>
            <a:r>
              <a:rPr lang="en-GB"/>
              <a:t> at </a:t>
            </a:r>
            <a:r>
              <a:rPr lang="en-GB" err="1"/>
              <a:t>ultrices</a:t>
            </a:r>
            <a:r>
              <a:rPr lang="en-GB"/>
              <a:t> mi tempus </a:t>
            </a:r>
            <a:r>
              <a:rPr lang="en-GB" err="1"/>
              <a:t>imperdiet</a:t>
            </a:r>
            <a:r>
              <a:rPr lang="en-GB"/>
              <a:t> </a:t>
            </a:r>
            <a:r>
              <a:rPr lang="en-GB" err="1"/>
              <a:t>nulla</a:t>
            </a:r>
            <a:r>
              <a:rPr lang="en-GB"/>
              <a:t> </a:t>
            </a:r>
            <a:r>
              <a:rPr lang="en-GB" err="1"/>
              <a:t>malesuada</a:t>
            </a:r>
            <a:r>
              <a:rPr lang="en-GB"/>
              <a:t>. At </a:t>
            </a:r>
            <a:r>
              <a:rPr lang="en-GB" err="1"/>
              <a:t>ultrices</a:t>
            </a:r>
            <a:r>
              <a:rPr lang="en-GB"/>
              <a:t> mi tempus </a:t>
            </a:r>
            <a:r>
              <a:rPr lang="en-GB" err="1"/>
              <a:t>imperdiet</a:t>
            </a:r>
            <a:r>
              <a:rPr lang="en-GB"/>
              <a:t> </a:t>
            </a:r>
            <a:r>
              <a:rPr lang="en-GB" err="1"/>
              <a:t>nulla</a:t>
            </a:r>
            <a:r>
              <a:rPr lang="en-GB"/>
              <a:t> </a:t>
            </a:r>
            <a:r>
              <a:rPr lang="en-GB" err="1"/>
              <a:t>malesuada</a:t>
            </a:r>
            <a:r>
              <a:rPr lang="en-GB"/>
              <a:t> </a:t>
            </a:r>
            <a:r>
              <a:rPr lang="en-GB" err="1"/>
              <a:t>pellentesque</a:t>
            </a:r>
            <a:r>
              <a:rPr lang="en-GB"/>
              <a:t> </a:t>
            </a:r>
            <a:r>
              <a:rPr lang="en-GB" err="1"/>
              <a:t>elit</a:t>
            </a:r>
            <a:r>
              <a:rPr lang="en-GB"/>
              <a:t>. Nunc </a:t>
            </a:r>
            <a:r>
              <a:rPr lang="en-GB" err="1"/>
              <a:t>vel</a:t>
            </a:r>
            <a:r>
              <a:rPr lang="en-GB"/>
              <a:t> </a:t>
            </a:r>
            <a:r>
              <a:rPr lang="en-GB" err="1"/>
              <a:t>risus</a:t>
            </a:r>
            <a:r>
              <a:rPr lang="en-GB"/>
              <a:t> </a:t>
            </a:r>
            <a:r>
              <a:rPr lang="en-GB" err="1"/>
              <a:t>commodo</a:t>
            </a:r>
            <a:r>
              <a:rPr lang="en-GB"/>
              <a:t> </a:t>
            </a:r>
            <a:r>
              <a:rPr lang="en-GB" err="1"/>
              <a:t>viverra</a:t>
            </a:r>
            <a:r>
              <a:rPr lang="en-GB"/>
              <a:t> </a:t>
            </a:r>
            <a:r>
              <a:rPr lang="en-GB" err="1"/>
              <a:t>maecenas</a:t>
            </a:r>
            <a:r>
              <a:rPr lang="en-GB"/>
              <a:t>.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duis</a:t>
            </a:r>
            <a:r>
              <a:rPr lang="en-GB"/>
              <a:t>. 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a:t>
            </a:r>
            <a:r>
              <a:rPr lang="en-GB" err="1"/>
              <a:t>ut</a:t>
            </a:r>
            <a:r>
              <a:rPr lang="en-GB"/>
              <a:t> </a:t>
            </a:r>
            <a:r>
              <a:rPr lang="en-GB" err="1"/>
              <a:t>labore</a:t>
            </a:r>
            <a:r>
              <a:rPr lang="en-GB"/>
              <a:t> et dolore magna </a:t>
            </a:r>
            <a:r>
              <a:rPr lang="en-GB" err="1"/>
              <a:t>aliqua</a:t>
            </a:r>
            <a:r>
              <a:rPr lang="en-GB"/>
              <a:t>. </a:t>
            </a:r>
            <a:r>
              <a:rPr lang="en-GB" err="1"/>
              <a:t>Risus</a:t>
            </a:r>
            <a:r>
              <a:rPr lang="en-GB"/>
              <a:t> </a:t>
            </a:r>
            <a:r>
              <a:rPr lang="en-GB" err="1"/>
              <a:t>feugiat</a:t>
            </a:r>
            <a:r>
              <a:rPr lang="en-GB"/>
              <a:t> in ante </a:t>
            </a:r>
            <a:r>
              <a:rPr lang="en-GB" err="1"/>
              <a:t>metus</a:t>
            </a:r>
            <a:r>
              <a:rPr lang="en-GB"/>
              <a:t> dictum. </a:t>
            </a:r>
            <a:r>
              <a:rPr lang="en-GB" err="1"/>
              <a:t>Tincidunt</a:t>
            </a:r>
            <a:r>
              <a:rPr lang="en-GB"/>
              <a:t> </a:t>
            </a:r>
            <a:r>
              <a:rPr lang="en-GB" err="1"/>
              <a:t>praesent</a:t>
            </a:r>
            <a:r>
              <a:rPr lang="en-GB"/>
              <a:t> semper </a:t>
            </a:r>
            <a:r>
              <a:rPr lang="en-GB" err="1"/>
              <a:t>feugiat</a:t>
            </a:r>
            <a:r>
              <a:rPr lang="en-GB"/>
              <a:t> </a:t>
            </a:r>
            <a:r>
              <a:rPr lang="en-GB" err="1"/>
              <a:t>nibh</a:t>
            </a:r>
            <a:r>
              <a:rPr lang="en-GB"/>
              <a:t>  </a:t>
            </a:r>
            <a:r>
              <a:rPr lang="en-GB" err="1"/>
              <a:t>sed</a:t>
            </a:r>
            <a:r>
              <a:rPr lang="en-GB"/>
              <a:t> pulvinar. Proin libero </a:t>
            </a:r>
            <a:r>
              <a:rPr lang="en-GB" err="1"/>
              <a:t>nunc</a:t>
            </a:r>
            <a:r>
              <a:rPr lang="en-GB"/>
              <a:t> </a:t>
            </a:r>
            <a:r>
              <a:rPr lang="en-GB" err="1"/>
              <a:t>consequat</a:t>
            </a:r>
            <a:r>
              <a:rPr lang="en-GB"/>
              <a:t> </a:t>
            </a:r>
            <a:r>
              <a:rPr lang="en-GB" err="1"/>
              <a:t>interdum</a:t>
            </a:r>
            <a:r>
              <a:rPr lang="en-GB"/>
              <a:t> </a:t>
            </a:r>
            <a:r>
              <a:rPr lang="en-GB" err="1"/>
              <a:t>varius</a:t>
            </a:r>
            <a:r>
              <a:rPr lang="en-GB"/>
              <a:t> sit </a:t>
            </a:r>
            <a:r>
              <a:rPr lang="en-GB" err="1"/>
              <a:t>amet</a:t>
            </a:r>
            <a:r>
              <a:rPr lang="en-GB"/>
              <a:t>. </a:t>
            </a:r>
            <a:r>
              <a:rPr lang="en-GB" err="1"/>
              <a:t>Sagittis</a:t>
            </a:r>
            <a:r>
              <a:rPr lang="en-GB"/>
              <a:t> id </a:t>
            </a:r>
            <a:r>
              <a:rPr lang="en-GB" err="1"/>
              <a:t>consectetur</a:t>
            </a:r>
            <a:r>
              <a:rPr lang="en-GB"/>
              <a:t> </a:t>
            </a:r>
            <a:r>
              <a:rPr lang="en-GB" err="1"/>
              <a:t>purus</a:t>
            </a:r>
            <a:r>
              <a:rPr lang="en-GB"/>
              <a:t> </a:t>
            </a:r>
            <a:r>
              <a:rPr lang="en-GB" err="1"/>
              <a:t>ut.</a:t>
            </a:r>
            <a:r>
              <a:rPr lang="en-GB"/>
              <a:t> </a:t>
            </a:r>
            <a:r>
              <a:rPr lang="en-GB" err="1"/>
              <a:t>Aliquam</a:t>
            </a:r>
            <a:r>
              <a:rPr lang="en-GB"/>
              <a:t> </a:t>
            </a:r>
            <a:r>
              <a:rPr lang="en-GB" err="1"/>
              <a:t>faucibus</a:t>
            </a:r>
            <a:r>
              <a:rPr lang="en-GB"/>
              <a:t> </a:t>
            </a:r>
            <a:r>
              <a:rPr lang="en-GB" err="1"/>
              <a:t>purus</a:t>
            </a:r>
            <a:r>
              <a:rPr lang="en-GB"/>
              <a:t> in </a:t>
            </a:r>
            <a:r>
              <a:rPr lang="en-GB" err="1"/>
              <a:t>massa</a:t>
            </a:r>
            <a:r>
              <a:rPr lang="en-GB"/>
              <a:t> </a:t>
            </a:r>
            <a:r>
              <a:rPr lang="en-GB" err="1"/>
              <a:t>tempor</a:t>
            </a:r>
            <a:r>
              <a:rPr lang="en-GB"/>
              <a:t> </a:t>
            </a:r>
            <a:r>
              <a:rPr lang="en-GB" err="1"/>
              <a:t>nec</a:t>
            </a:r>
            <a:r>
              <a:rPr lang="en-GB"/>
              <a:t> feu </a:t>
            </a:r>
            <a:r>
              <a:rPr lang="en-GB" err="1"/>
              <a:t>giat</a:t>
            </a:r>
            <a:r>
              <a:rPr lang="en-GB"/>
              <a:t> </a:t>
            </a:r>
            <a:r>
              <a:rPr lang="en-GB" err="1"/>
              <a:t>nisl</a:t>
            </a:r>
            <a:r>
              <a:rPr lang="en-GB"/>
              <a:t> </a:t>
            </a:r>
            <a:r>
              <a:rPr lang="en-GB" err="1"/>
              <a:t>pretium</a:t>
            </a:r>
            <a:r>
              <a:rPr lang="en-GB"/>
              <a:t>. </a:t>
            </a:r>
            <a:r>
              <a:rPr lang="en-GB" err="1"/>
              <a:t>Tempor</a:t>
            </a:r>
            <a:r>
              <a:rPr lang="en-GB"/>
              <a:t> </a:t>
            </a:r>
            <a:r>
              <a:rPr lang="en-GB" err="1"/>
              <a:t>commodo</a:t>
            </a:r>
            <a:r>
              <a:rPr lang="en-GB"/>
              <a:t> </a:t>
            </a:r>
            <a:r>
              <a:rPr lang="en-GB" err="1"/>
              <a:t>ullam</a:t>
            </a:r>
            <a:r>
              <a:rPr lang="en-GB"/>
              <a:t> </a:t>
            </a:r>
            <a:r>
              <a:rPr lang="en-GB" err="1"/>
              <a:t>corper</a:t>
            </a:r>
            <a:r>
              <a:rPr lang="en-GB"/>
              <a:t> a </a:t>
            </a:r>
            <a:r>
              <a:rPr lang="en-GB" err="1"/>
              <a:t>lacus</a:t>
            </a:r>
            <a:r>
              <a:rPr lang="en-GB"/>
              <a:t> vestibulum. Semper </a:t>
            </a:r>
            <a:r>
              <a:rPr lang="en-GB" err="1"/>
              <a:t>risus</a:t>
            </a:r>
            <a:r>
              <a:rPr lang="en-GB"/>
              <a:t> in </a:t>
            </a:r>
            <a:r>
              <a:rPr lang="en-GB" err="1"/>
              <a:t>hendrerit</a:t>
            </a:r>
            <a:r>
              <a:rPr lang="en-GB"/>
              <a:t> gravida </a:t>
            </a:r>
            <a:r>
              <a:rPr lang="en-GB" err="1"/>
              <a:t>rutrum</a:t>
            </a:r>
            <a:r>
              <a:rPr lang="en-GB"/>
              <a:t>. </a:t>
            </a:r>
            <a:r>
              <a:rPr lang="en-GB" err="1"/>
              <a:t>Imperdiet</a:t>
            </a:r>
            <a:r>
              <a:rPr lang="en-GB"/>
              <a:t> </a:t>
            </a:r>
            <a:r>
              <a:rPr lang="en-GB" err="1"/>
              <a:t>massa</a:t>
            </a:r>
            <a:r>
              <a:rPr lang="en-GB"/>
              <a:t> </a:t>
            </a:r>
            <a:r>
              <a:rPr lang="en-GB" err="1"/>
              <a:t>tincidunt</a:t>
            </a:r>
            <a:r>
              <a:rPr lang="en-GB"/>
              <a:t> </a:t>
            </a:r>
            <a:r>
              <a:rPr lang="en-GB" err="1"/>
              <a:t>nunc</a:t>
            </a:r>
            <a:r>
              <a:rPr lang="en-GB"/>
              <a:t> pulvinar </a:t>
            </a:r>
            <a:r>
              <a:rPr lang="en-GB" err="1"/>
              <a:t>sapien</a:t>
            </a:r>
            <a:r>
              <a:rPr lang="en-GB"/>
              <a:t> et ligula </a:t>
            </a:r>
            <a:r>
              <a:rPr lang="en-GB" err="1"/>
              <a:t>ullamcorper</a:t>
            </a:r>
            <a:r>
              <a:rPr lang="en-GB"/>
              <a:t> </a:t>
            </a:r>
            <a:r>
              <a:rPr lang="en-GB" err="1"/>
              <a:t>malesuada</a:t>
            </a:r>
            <a:r>
              <a:rPr lang="en-GB"/>
              <a:t>. Ac </a:t>
            </a:r>
            <a:r>
              <a:rPr lang="en-GB" err="1"/>
              <a:t>felis</a:t>
            </a:r>
            <a:r>
              <a:rPr lang="en-GB"/>
              <a:t> </a:t>
            </a:r>
            <a:r>
              <a:rPr lang="en-GB" err="1"/>
              <a:t>donec</a:t>
            </a:r>
            <a:r>
              <a:rPr lang="en-GB"/>
              <a:t> et </a:t>
            </a:r>
            <a:r>
              <a:rPr lang="en-GB" err="1"/>
              <a:t>odio</a:t>
            </a:r>
            <a:r>
              <a:rPr lang="en-GB"/>
              <a:t> </a:t>
            </a:r>
            <a:r>
              <a:rPr lang="en-GB" err="1"/>
              <a:t>pellentesque</a:t>
            </a:r>
            <a:r>
              <a:rPr lang="en-GB"/>
              <a:t> diam. In vitae </a:t>
            </a:r>
            <a:r>
              <a:rPr lang="en-GB" err="1"/>
              <a:t>turpis</a:t>
            </a:r>
            <a:r>
              <a:rPr lang="en-GB"/>
              <a:t> </a:t>
            </a:r>
            <a:r>
              <a:rPr lang="en-GB" err="1"/>
              <a:t>massa</a:t>
            </a:r>
            <a:r>
              <a:rPr lang="en-GB"/>
              <a:t> </a:t>
            </a:r>
            <a:r>
              <a:rPr lang="en-GB" err="1"/>
              <a:t>sed</a:t>
            </a:r>
            <a:r>
              <a:rPr lang="en-GB"/>
              <a:t> </a:t>
            </a:r>
            <a:r>
              <a:rPr lang="en-GB" err="1"/>
              <a:t>elementum</a:t>
            </a:r>
            <a:r>
              <a:rPr lang="en-GB"/>
              <a:t>. </a:t>
            </a:r>
            <a:r>
              <a:rPr lang="en-GB" err="1"/>
              <a:t>Imperdiet</a:t>
            </a:r>
            <a:r>
              <a:rPr lang="en-GB"/>
              <a:t> </a:t>
            </a:r>
            <a:r>
              <a:rPr lang="en-GB" err="1"/>
              <a:t>massa</a:t>
            </a:r>
            <a:r>
              <a:rPr lang="en-GB"/>
              <a:t> </a:t>
            </a:r>
            <a:r>
              <a:rPr lang="en-GB" err="1"/>
              <a:t>tincidunt</a:t>
            </a:r>
            <a:r>
              <a:rPr lang="en-GB"/>
              <a:t> </a:t>
            </a:r>
            <a:r>
              <a:rPr lang="en-GB" err="1"/>
              <a:t>nunc</a:t>
            </a:r>
            <a:r>
              <a:rPr lang="en-GB"/>
              <a:t> pulvinar </a:t>
            </a:r>
            <a:r>
              <a:rPr lang="en-GB" err="1"/>
              <a:t>sapien</a:t>
            </a:r>
            <a:r>
              <a:rPr lang="en-GB"/>
              <a:t> et ligula. Et </a:t>
            </a:r>
            <a:r>
              <a:rPr lang="en-GB" err="1"/>
              <a:t>tortor</a:t>
            </a:r>
            <a:r>
              <a:rPr lang="en-GB"/>
              <a:t> at </a:t>
            </a:r>
            <a:r>
              <a:rPr lang="en-GB" err="1"/>
              <a:t>risus</a:t>
            </a:r>
            <a:r>
              <a:rPr lang="en-GB"/>
              <a:t> </a:t>
            </a:r>
            <a:r>
              <a:rPr lang="en-GB" err="1"/>
              <a:t>viverra</a:t>
            </a:r>
            <a:r>
              <a:rPr lang="en-GB"/>
              <a:t> </a:t>
            </a:r>
            <a:r>
              <a:rPr lang="en-GB" err="1"/>
              <a:t>adipiscing</a:t>
            </a:r>
            <a:r>
              <a:rPr lang="en-GB"/>
              <a:t> at in. Cursus </a:t>
            </a:r>
            <a:r>
              <a:rPr lang="en-GB" err="1"/>
              <a:t>risus</a:t>
            </a:r>
            <a:r>
              <a:rPr lang="en-GB"/>
              <a:t> at </a:t>
            </a:r>
            <a:r>
              <a:rPr lang="en-GB" err="1"/>
              <a:t>ultrices</a:t>
            </a:r>
            <a:r>
              <a:rPr lang="en-GB"/>
              <a:t> mi tempus </a:t>
            </a:r>
            <a:r>
              <a:rPr lang="en-GB" err="1"/>
              <a:t>imperdiet</a:t>
            </a:r>
            <a:r>
              <a:rPr lang="en-GB"/>
              <a:t> </a:t>
            </a:r>
            <a:r>
              <a:rPr lang="en-GB" err="1"/>
              <a:t>nulla</a:t>
            </a:r>
            <a:r>
              <a:rPr lang="en-GB"/>
              <a:t> </a:t>
            </a:r>
            <a:r>
              <a:rPr lang="en-GB" err="1"/>
              <a:t>malesuada</a:t>
            </a:r>
            <a:r>
              <a:rPr lang="en-GB"/>
              <a:t>. At </a:t>
            </a:r>
            <a:r>
              <a:rPr lang="en-GB" err="1"/>
              <a:t>ultrices</a:t>
            </a:r>
            <a:r>
              <a:rPr lang="en-GB"/>
              <a:t> mi tempus </a:t>
            </a:r>
            <a:r>
              <a:rPr lang="en-GB" err="1"/>
              <a:t>imperdiet</a:t>
            </a:r>
            <a:r>
              <a:rPr lang="en-GB"/>
              <a:t> </a:t>
            </a:r>
            <a:r>
              <a:rPr lang="en-GB" err="1"/>
              <a:t>nulla</a:t>
            </a:r>
            <a:r>
              <a:rPr lang="en-GB"/>
              <a:t> </a:t>
            </a:r>
            <a:r>
              <a:rPr lang="en-GB" err="1"/>
              <a:t>malesuada</a:t>
            </a:r>
            <a:r>
              <a:rPr lang="en-GB"/>
              <a:t> </a:t>
            </a:r>
            <a:r>
              <a:rPr lang="en-GB" err="1"/>
              <a:t>pellentesque</a:t>
            </a:r>
            <a:r>
              <a:rPr lang="en-GB"/>
              <a:t> </a:t>
            </a:r>
            <a:r>
              <a:rPr lang="en-GB" err="1"/>
              <a:t>elit</a:t>
            </a:r>
            <a:r>
              <a:rPr lang="en-GB"/>
              <a:t>. </a:t>
            </a:r>
          </a:p>
        </p:txBody>
      </p:sp>
      <p:sp>
        <p:nvSpPr>
          <p:cNvPr id="24" name="Text Placeholder 22">
            <a:extLst>
              <a:ext uri="{FF2B5EF4-FFF2-40B4-BE49-F238E27FC236}">
                <a16:creationId xmlns:a16="http://schemas.microsoft.com/office/drawing/2014/main" id="{D33787D1-5C01-9949-B9E7-8931AD3F5DE2}"/>
              </a:ext>
            </a:extLst>
          </p:cNvPr>
          <p:cNvSpPr>
            <a:spLocks noGrp="1"/>
          </p:cNvSpPr>
          <p:nvPr>
            <p:ph type="body" sz="quarter" idx="32" hasCustomPrompt="1"/>
          </p:nvPr>
        </p:nvSpPr>
        <p:spPr>
          <a:xfrm>
            <a:off x="1245600" y="3199319"/>
            <a:ext cx="14256000" cy="646330"/>
          </a:xfrm>
        </p:spPr>
        <p:txBody>
          <a:bodyPr wrap="square" anchor="b">
            <a:noAutofit/>
          </a:bodyPr>
          <a:lstStyle>
            <a:lvl1pPr marL="0" indent="0">
              <a:lnSpc>
                <a:spcPct val="100000"/>
              </a:lnSpc>
              <a:spcBef>
                <a:spcPts val="0"/>
              </a:spcBef>
              <a:buNone/>
              <a:defRPr sz="3000" b="1" i="0">
                <a:solidFill>
                  <a:schemeClr val="tx1"/>
                </a:solidFill>
                <a:latin typeface="Equip Extended" panose="02000503030000020004" pitchFamily="2" charset="77"/>
              </a:defRPr>
            </a:lvl1pPr>
          </a:lstStyle>
          <a:p>
            <a:r>
              <a:rPr lang="en-GB"/>
              <a:t>Edit paragraph headline</a:t>
            </a:r>
            <a:endParaRPr lang="en-PT"/>
          </a:p>
        </p:txBody>
      </p:sp>
      <p:sp>
        <p:nvSpPr>
          <p:cNvPr id="9" name="Title 1">
            <a:extLst>
              <a:ext uri="{FF2B5EF4-FFF2-40B4-BE49-F238E27FC236}">
                <a16:creationId xmlns:a16="http://schemas.microsoft.com/office/drawing/2014/main" id="{83B12B0E-64A0-4A44-8074-6B371F1CA061}"/>
              </a:ext>
            </a:extLst>
          </p:cNvPr>
          <p:cNvSpPr>
            <a:spLocks noGrp="1"/>
          </p:cNvSpPr>
          <p:nvPr>
            <p:ph type="title" hasCustomPrompt="1"/>
          </p:nvPr>
        </p:nvSpPr>
        <p:spPr>
          <a:xfrm>
            <a:off x="1252796" y="962251"/>
            <a:ext cx="14256000" cy="976402"/>
          </a:xfrm>
          <a:prstGeom prst="rect">
            <a:avLst/>
          </a:prstGeom>
        </p:spPr>
        <p:txBody>
          <a:bodyPr tIns="72000" anchor="t">
            <a:noAutofit/>
          </a:bodyPr>
          <a:lstStyle>
            <a:lvl1pPr>
              <a:lnSpc>
                <a:spcPct val="100000"/>
              </a:lnSpc>
              <a:spcBef>
                <a:spcPts val="0"/>
              </a:spcBef>
              <a:defRPr sz="4800" b="1" i="0">
                <a:solidFill>
                  <a:schemeClr val="tx2"/>
                </a:solidFill>
                <a:latin typeface="Equip Extended" panose="02000503030000020004" pitchFamily="2" charset="77"/>
              </a:defRPr>
            </a:lvl1pPr>
          </a:lstStyle>
          <a:p>
            <a:r>
              <a:rPr lang="en-GB"/>
              <a:t>Edit title</a:t>
            </a:r>
            <a:endParaRPr lang="en-PT"/>
          </a:p>
        </p:txBody>
      </p:sp>
      <p:sp>
        <p:nvSpPr>
          <p:cNvPr id="13" name="Text Placeholder 7">
            <a:extLst>
              <a:ext uri="{FF2B5EF4-FFF2-40B4-BE49-F238E27FC236}">
                <a16:creationId xmlns:a16="http://schemas.microsoft.com/office/drawing/2014/main" id="{6DFF1715-6CAB-074C-AF7F-DDEDDADEBF78}"/>
              </a:ext>
            </a:extLst>
          </p:cNvPr>
          <p:cNvSpPr>
            <a:spLocks noGrp="1"/>
          </p:cNvSpPr>
          <p:nvPr>
            <p:ph type="body" sz="quarter" idx="29" hasCustomPrompt="1"/>
          </p:nvPr>
        </p:nvSpPr>
        <p:spPr>
          <a:xfrm>
            <a:off x="1252802" y="1860377"/>
            <a:ext cx="14256000" cy="730182"/>
          </a:xfrm>
          <a:prstGeom prst="rect">
            <a:avLst/>
          </a:prstGeom>
        </p:spPr>
        <p:txBody>
          <a:bodyPr wrap="square" tIns="72000" anchor="t">
            <a:noAutofit/>
          </a:bodyPr>
          <a:lstStyle>
            <a:lvl1pPr marL="0" indent="0">
              <a:lnSpc>
                <a:spcPct val="100000"/>
              </a:lnSpc>
              <a:spcBef>
                <a:spcPts val="0"/>
              </a:spcBef>
              <a:buNone/>
              <a:defRPr sz="3200" b="0" i="0">
                <a:solidFill>
                  <a:schemeClr val="tx2"/>
                </a:solidFill>
                <a:latin typeface="Equip Extended Light" panose="02000503000000020004" pitchFamily="2" charset="77"/>
              </a:defRPr>
            </a:lvl1pPr>
          </a:lstStyle>
          <a:p>
            <a:pPr lvl="0"/>
            <a:r>
              <a:rPr lang="en-GB"/>
              <a:t>Edit subtitle</a:t>
            </a:r>
          </a:p>
        </p:txBody>
      </p:sp>
      <p:sp>
        <p:nvSpPr>
          <p:cNvPr id="2" name="Slide Number Placeholder 1">
            <a:extLst>
              <a:ext uri="{FF2B5EF4-FFF2-40B4-BE49-F238E27FC236}">
                <a16:creationId xmlns:a16="http://schemas.microsoft.com/office/drawing/2014/main" id="{663763B4-18E2-3444-8843-D642835CE4FB}"/>
              </a:ext>
            </a:extLst>
          </p:cNvPr>
          <p:cNvSpPr>
            <a:spLocks noGrp="1"/>
          </p:cNvSpPr>
          <p:nvPr>
            <p:ph type="sldNum" sz="quarter" idx="33"/>
          </p:nvPr>
        </p:nvSpPr>
        <p:spPr>
          <a:xfrm>
            <a:off x="16820602" y="12712701"/>
            <a:ext cx="5486400" cy="730250"/>
          </a:xfrm>
          <a:prstGeom prst="rect">
            <a:avLst/>
          </a:prstGeom>
        </p:spPr>
        <p:txBody>
          <a:bodyPr/>
          <a:lstStyle/>
          <a:p>
            <a:fld id="{94EE45FB-11CC-594D-B3F6-AACB8EE154A1}" type="slidenum">
              <a:rPr lang="en-PT" smtClean="0"/>
              <a:pPr/>
              <a:t>‹#›</a:t>
            </a:fld>
            <a:endParaRPr lang="en-PT"/>
          </a:p>
        </p:txBody>
      </p:sp>
    </p:spTree>
    <p:extLst>
      <p:ext uri="{BB962C8B-B14F-4D97-AF65-F5344CB8AC3E}">
        <p14:creationId xmlns:p14="http://schemas.microsoft.com/office/powerpoint/2010/main" val="1377359984"/>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8_1_Photo 1 Right Subtitle">
    <p:bg>
      <p:bgPr>
        <a:solidFill>
          <a:schemeClr val="bg1"/>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A8D4FC00-C4DF-7F4F-AA41-3EAF7F48F07E}"/>
              </a:ext>
            </a:extLst>
          </p:cNvPr>
          <p:cNvSpPr>
            <a:spLocks noGrp="1"/>
          </p:cNvSpPr>
          <p:nvPr>
            <p:ph type="pic" sz="quarter" idx="14"/>
          </p:nvPr>
        </p:nvSpPr>
        <p:spPr>
          <a:xfrm>
            <a:off x="17184000" y="0"/>
            <a:ext cx="7200000" cy="13716000"/>
          </a:xfrm>
          <a:solidFill>
            <a:schemeClr val="tx1"/>
          </a:solidFill>
        </p:spPr>
        <p:txBody>
          <a:bodyPr/>
          <a:lstStyle>
            <a:lvl1pPr marL="0" indent="0">
              <a:buNone/>
              <a:defRPr>
                <a:noFill/>
              </a:defRPr>
            </a:lvl1pPr>
          </a:lstStyle>
          <a:p>
            <a:r>
              <a:rPr lang="en-GB"/>
              <a:t>Click icon to add picture</a:t>
            </a:r>
            <a:endParaRPr lang="en-PT"/>
          </a:p>
        </p:txBody>
      </p:sp>
      <p:sp>
        <p:nvSpPr>
          <p:cNvPr id="14" name="Picture Placeholder 13">
            <a:extLst>
              <a:ext uri="{FF2B5EF4-FFF2-40B4-BE49-F238E27FC236}">
                <a16:creationId xmlns:a16="http://schemas.microsoft.com/office/drawing/2014/main" id="{EE5E0337-0FF7-1B4F-9161-3EA3012A6F87}"/>
              </a:ext>
            </a:extLst>
          </p:cNvPr>
          <p:cNvSpPr>
            <a:spLocks noGrp="1"/>
          </p:cNvSpPr>
          <p:nvPr>
            <p:ph type="pic" sz="quarter" idx="13"/>
          </p:nvPr>
        </p:nvSpPr>
        <p:spPr>
          <a:xfrm>
            <a:off x="13582508" y="720000"/>
            <a:ext cx="10080000" cy="12276000"/>
          </a:xfrm>
          <a:solidFill>
            <a:schemeClr val="bg1"/>
          </a:solidFill>
        </p:spPr>
        <p:txBody>
          <a:bodyPr/>
          <a:lstStyle>
            <a:lvl1pPr marL="0" indent="0">
              <a:spcBef>
                <a:spcPts val="0"/>
              </a:spcBef>
              <a:buNone/>
              <a:defRPr>
                <a:noFill/>
              </a:defRPr>
            </a:lvl1pPr>
          </a:lstStyle>
          <a:p>
            <a:r>
              <a:rPr lang="en-GB"/>
              <a:t>Click icon to add picture</a:t>
            </a:r>
            <a:endParaRPr lang="en-PT"/>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154083" y="759806"/>
            <a:ext cx="1627198" cy="1430156"/>
          </a:xfrm>
          <a:prstGeom prst="rect">
            <a:avLst/>
          </a:prstGeom>
        </p:spPr>
      </p:pic>
      <p:sp>
        <p:nvSpPr>
          <p:cNvPr id="11" name="Text Placeholder 7">
            <a:extLst>
              <a:ext uri="{FF2B5EF4-FFF2-40B4-BE49-F238E27FC236}">
                <a16:creationId xmlns:a16="http://schemas.microsoft.com/office/drawing/2014/main" id="{935704D0-9C05-0141-B9AB-5DC28B7DC3B5}"/>
              </a:ext>
            </a:extLst>
          </p:cNvPr>
          <p:cNvSpPr>
            <a:spLocks noGrp="1"/>
          </p:cNvSpPr>
          <p:nvPr>
            <p:ph type="body" sz="quarter" idx="12" hasCustomPrompt="1"/>
          </p:nvPr>
        </p:nvSpPr>
        <p:spPr>
          <a:xfrm>
            <a:off x="1252798" y="4304191"/>
            <a:ext cx="10910752" cy="730182"/>
          </a:xfrm>
          <a:prstGeom prst="rect">
            <a:avLst/>
          </a:prstGeom>
        </p:spPr>
        <p:txBody>
          <a:bodyPr wrap="square" tIns="72000" anchor="t">
            <a:noAutofit/>
          </a:bodyPr>
          <a:lstStyle>
            <a:lvl1pPr marL="0" indent="0">
              <a:lnSpc>
                <a:spcPct val="100000"/>
              </a:lnSpc>
              <a:spcBef>
                <a:spcPts val="0"/>
              </a:spcBef>
              <a:buNone/>
              <a:defRPr sz="3200" b="0" i="0">
                <a:solidFill>
                  <a:schemeClr val="tx2"/>
                </a:solidFill>
                <a:latin typeface="Equip Extended Light" panose="02000503000000020004" pitchFamily="2" charset="77"/>
              </a:defRPr>
            </a:lvl1pPr>
          </a:lstStyle>
          <a:p>
            <a:pPr lvl="0"/>
            <a:r>
              <a:rPr lang="en-GB"/>
              <a:t>Edit subtitle</a:t>
            </a:r>
          </a:p>
        </p:txBody>
      </p:sp>
      <p:sp>
        <p:nvSpPr>
          <p:cNvPr id="9" name="Title 1">
            <a:extLst>
              <a:ext uri="{FF2B5EF4-FFF2-40B4-BE49-F238E27FC236}">
                <a16:creationId xmlns:a16="http://schemas.microsoft.com/office/drawing/2014/main" id="{07283330-B1D0-CE49-B8AD-62504910E9D6}"/>
              </a:ext>
            </a:extLst>
          </p:cNvPr>
          <p:cNvSpPr>
            <a:spLocks noGrp="1"/>
          </p:cNvSpPr>
          <p:nvPr>
            <p:ph type="title" hasCustomPrompt="1"/>
          </p:nvPr>
        </p:nvSpPr>
        <p:spPr>
          <a:xfrm>
            <a:off x="1252798" y="3200784"/>
            <a:ext cx="10910752" cy="1222624"/>
          </a:xfrm>
          <a:prstGeom prst="rect">
            <a:avLst/>
          </a:prstGeom>
        </p:spPr>
        <p:txBody>
          <a:bodyPr wrap="square" tIns="72000" anchor="t">
            <a:noAutofit/>
          </a:bodyPr>
          <a:lstStyle>
            <a:lvl1pPr>
              <a:lnSpc>
                <a:spcPct val="100000"/>
              </a:lnSpc>
              <a:spcBef>
                <a:spcPts val="0"/>
              </a:spcBef>
              <a:defRPr sz="6400" b="1" i="0">
                <a:solidFill>
                  <a:schemeClr val="tx2"/>
                </a:solidFill>
                <a:latin typeface="Equip Extended" panose="02000503030000020004" pitchFamily="2" charset="77"/>
              </a:defRPr>
            </a:lvl1pPr>
          </a:lstStyle>
          <a:p>
            <a:r>
              <a:rPr lang="en-GB"/>
              <a:t>Edit title</a:t>
            </a:r>
            <a:endParaRPr lang="en-PT"/>
          </a:p>
        </p:txBody>
      </p:sp>
      <p:sp>
        <p:nvSpPr>
          <p:cNvPr id="8" name="Text Placeholder 7">
            <a:extLst>
              <a:ext uri="{FF2B5EF4-FFF2-40B4-BE49-F238E27FC236}">
                <a16:creationId xmlns:a16="http://schemas.microsoft.com/office/drawing/2014/main" id="{11AD677C-EA58-0740-A3A3-3B79C2B2E4CD}"/>
              </a:ext>
            </a:extLst>
          </p:cNvPr>
          <p:cNvSpPr>
            <a:spLocks noGrp="1"/>
          </p:cNvSpPr>
          <p:nvPr>
            <p:ph type="body" sz="quarter" idx="31" hasCustomPrompt="1"/>
          </p:nvPr>
        </p:nvSpPr>
        <p:spPr>
          <a:xfrm>
            <a:off x="1252798" y="5394639"/>
            <a:ext cx="10910752" cy="976402"/>
          </a:xfrm>
          <a:prstGeom prst="rect">
            <a:avLst/>
          </a:prstGeom>
        </p:spPr>
        <p:txBody>
          <a:bodyPr wrap="square" tIns="72000" numCol="1" spcCol="720000" anchor="t">
            <a:noAutofit/>
          </a:bodyPr>
          <a:lstStyle>
            <a:lvl1pPr marL="0" indent="0">
              <a:lnSpc>
                <a:spcPct val="100000"/>
              </a:lnSpc>
              <a:spcBef>
                <a:spcPts val="0"/>
              </a:spcBef>
              <a:buFont typeface="Arial" panose="020B0604020202020204" pitchFamily="34" charset="0"/>
              <a:buNone/>
              <a:defRPr sz="2400" b="0" i="0">
                <a:solidFill>
                  <a:schemeClr val="tx2"/>
                </a:solidFill>
                <a:latin typeface="Equip Light" panose="02000503000000020004" pitchFamily="2" charset="77"/>
              </a:defRPr>
            </a:lvl1pPr>
          </a:lstStyle>
          <a:p>
            <a:pPr lvl="0"/>
            <a:r>
              <a:rPr lang="en-GB"/>
              <a:t>Edit description; feel free to change the </a:t>
            </a:r>
            <a:r>
              <a:rPr lang="en-GB" err="1"/>
              <a:t>color</a:t>
            </a:r>
            <a:r>
              <a:rPr lang="en-GB"/>
              <a:t> of the photo-frame to “nightfall-blue” (#13294B) or to “lavender-purple” (#2E008B) </a:t>
            </a:r>
          </a:p>
        </p:txBody>
      </p:sp>
      <p:sp>
        <p:nvSpPr>
          <p:cNvPr id="2" name="Slide Number Placeholder 1">
            <a:extLst>
              <a:ext uri="{FF2B5EF4-FFF2-40B4-BE49-F238E27FC236}">
                <a16:creationId xmlns:a16="http://schemas.microsoft.com/office/drawing/2014/main" id="{041A5DB9-05DB-9549-9BBC-69B0E6EF6BEF}"/>
              </a:ext>
            </a:extLst>
          </p:cNvPr>
          <p:cNvSpPr>
            <a:spLocks noGrp="1"/>
          </p:cNvSpPr>
          <p:nvPr>
            <p:ph type="sldNum" sz="quarter" idx="32"/>
          </p:nvPr>
        </p:nvSpPr>
        <p:spPr>
          <a:xfrm>
            <a:off x="1236086" y="12712701"/>
            <a:ext cx="5486400" cy="730250"/>
          </a:xfrm>
          <a:prstGeom prst="rect">
            <a:avLst/>
          </a:prstGeom>
        </p:spPr>
        <p:txBody>
          <a:bodyPr/>
          <a:lstStyle>
            <a:lvl1pPr algn="l">
              <a:defRPr/>
            </a:lvl1pPr>
          </a:lstStyle>
          <a:p>
            <a:fld id="{94EE45FB-11CC-594D-B3F6-AACB8EE154A1}" type="slidenum">
              <a:rPr lang="en-PT" smtClean="0"/>
              <a:pPr/>
              <a:t>‹#›</a:t>
            </a:fld>
            <a:endParaRPr lang="en-PT"/>
          </a:p>
        </p:txBody>
      </p:sp>
    </p:spTree>
    <p:extLst>
      <p:ext uri="{BB962C8B-B14F-4D97-AF65-F5344CB8AC3E}">
        <p14:creationId xmlns:p14="http://schemas.microsoft.com/office/powerpoint/2010/main" val="2610295811"/>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7_1_Statement">
    <p:bg>
      <p:bgPr>
        <a:solidFill>
          <a:schemeClr val="bg1"/>
        </a:solidFill>
        <a:effectLst/>
      </p:bgPr>
    </p:bg>
    <p:spTree>
      <p:nvGrpSpPr>
        <p:cNvPr id="1" name=""/>
        <p:cNvGrpSpPr/>
        <p:nvPr/>
      </p:nvGrpSpPr>
      <p:grpSpPr>
        <a:xfrm>
          <a:off x="0" y="0"/>
          <a:ext cx="0" cy="0"/>
          <a:chOff x="0" y="0"/>
          <a:chExt cx="0" cy="0"/>
        </a:xfrm>
      </p:grpSpPr>
      <p:pic>
        <p:nvPicPr>
          <p:cNvPr id="10" name="r1Artboard 2edsw.pdf" descr="r1Artboard 2edsw.pdf">
            <a:extLst>
              <a:ext uri="{FF2B5EF4-FFF2-40B4-BE49-F238E27FC236}">
                <a16:creationId xmlns:a16="http://schemas.microsoft.com/office/drawing/2014/main" id="{3576F7A7-93EC-2644-B6A7-F2AB1B07ADE0}"/>
              </a:ext>
            </a:extLst>
          </p:cNvPr>
          <p:cNvPicPr>
            <a:picLocks noChangeAspect="1"/>
          </p:cNvPicPr>
          <p:nvPr userDrawn="1"/>
        </p:nvPicPr>
        <p:blipFill rotWithShape="1">
          <a:blip r:embed="rId2" cstate="print">
            <a:alphaModFix amt="13000"/>
            <a:extLst>
              <a:ext uri="{28A0092B-C50C-407E-A947-70E740481C1C}">
                <a14:useLocalDpi xmlns:a14="http://schemas.microsoft.com/office/drawing/2010/main"/>
              </a:ext>
            </a:extLst>
          </a:blip>
          <a:srcRect/>
          <a:stretch/>
        </p:blipFill>
        <p:spPr>
          <a:xfrm>
            <a:off x="1" y="7872548"/>
            <a:ext cx="9974422" cy="5843452"/>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1607201" y="759806"/>
            <a:ext cx="1627198" cy="1430156"/>
          </a:xfrm>
          <a:prstGeom prst="rect">
            <a:avLst/>
          </a:prstGeom>
        </p:spPr>
      </p:pic>
      <p:sp>
        <p:nvSpPr>
          <p:cNvPr id="11" name="Title 1">
            <a:extLst>
              <a:ext uri="{FF2B5EF4-FFF2-40B4-BE49-F238E27FC236}">
                <a16:creationId xmlns:a16="http://schemas.microsoft.com/office/drawing/2014/main" id="{33D0B1C6-E0E5-8A44-99DC-9E76979882FA}"/>
              </a:ext>
            </a:extLst>
          </p:cNvPr>
          <p:cNvSpPr>
            <a:spLocks noGrp="1"/>
          </p:cNvSpPr>
          <p:nvPr>
            <p:ph type="title" hasCustomPrompt="1"/>
          </p:nvPr>
        </p:nvSpPr>
        <p:spPr>
          <a:xfrm>
            <a:off x="1222240" y="6044577"/>
            <a:ext cx="19535564" cy="1661994"/>
          </a:xfrm>
          <a:prstGeom prst="rect">
            <a:avLst/>
          </a:prstGeom>
        </p:spPr>
        <p:txBody>
          <a:bodyPr anchor="ctr">
            <a:noAutofit/>
          </a:bodyPr>
          <a:lstStyle>
            <a:lvl1pPr>
              <a:lnSpc>
                <a:spcPct val="100000"/>
              </a:lnSpc>
              <a:spcBef>
                <a:spcPts val="0"/>
              </a:spcBef>
              <a:defRPr sz="9600" b="0" i="0">
                <a:solidFill>
                  <a:schemeClr val="tx2"/>
                </a:solidFill>
                <a:latin typeface="Equip Extended" panose="02000503030000020004" pitchFamily="2" charset="77"/>
              </a:defRPr>
            </a:lvl1pPr>
          </a:lstStyle>
          <a:p>
            <a:r>
              <a:rPr lang="en-GB"/>
              <a:t>Edit multiline description</a:t>
            </a:r>
            <a:endParaRPr lang="en-PT"/>
          </a:p>
        </p:txBody>
      </p:sp>
      <p:sp>
        <p:nvSpPr>
          <p:cNvPr id="2" name="Slide Number Placeholder 1">
            <a:extLst>
              <a:ext uri="{FF2B5EF4-FFF2-40B4-BE49-F238E27FC236}">
                <a16:creationId xmlns:a16="http://schemas.microsoft.com/office/drawing/2014/main" id="{3C90DDA4-FABD-6645-860C-0B405ACCA384}"/>
              </a:ext>
            </a:extLst>
          </p:cNvPr>
          <p:cNvSpPr>
            <a:spLocks noGrp="1"/>
          </p:cNvSpPr>
          <p:nvPr>
            <p:ph type="sldNum" sz="quarter" idx="10"/>
          </p:nvPr>
        </p:nvSpPr>
        <p:spPr>
          <a:xfrm>
            <a:off x="16820602" y="12712701"/>
            <a:ext cx="5486400" cy="730250"/>
          </a:xfrm>
          <a:prstGeom prst="rect">
            <a:avLst/>
          </a:prstGeom>
        </p:spPr>
        <p:txBody>
          <a:bodyPr/>
          <a:lstStyle/>
          <a:p>
            <a:fld id="{94EE45FB-11CC-594D-B3F6-AACB8EE154A1}" type="slidenum">
              <a:rPr lang="en-PT" smtClean="0"/>
              <a:pPr/>
              <a:t>‹#›</a:t>
            </a:fld>
            <a:endParaRPr lang="en-PT"/>
          </a:p>
        </p:txBody>
      </p:sp>
    </p:spTree>
    <p:extLst>
      <p:ext uri="{BB962C8B-B14F-4D97-AF65-F5344CB8AC3E}">
        <p14:creationId xmlns:p14="http://schemas.microsoft.com/office/powerpoint/2010/main" val="718276672"/>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12_2_Compare">
    <p:bg>
      <p:bgPr>
        <a:solidFill>
          <a:schemeClr val="bg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1607201" y="759806"/>
            <a:ext cx="1627198" cy="1430156"/>
          </a:xfrm>
          <a:prstGeom prst="rect">
            <a:avLst/>
          </a:prstGeom>
        </p:spPr>
      </p:pic>
      <p:sp>
        <p:nvSpPr>
          <p:cNvPr id="20" name="Text Placeholder 7">
            <a:extLst>
              <a:ext uri="{FF2B5EF4-FFF2-40B4-BE49-F238E27FC236}">
                <a16:creationId xmlns:a16="http://schemas.microsoft.com/office/drawing/2014/main" id="{0714DED2-2161-5F44-92C1-5B14851F68E8}"/>
              </a:ext>
            </a:extLst>
          </p:cNvPr>
          <p:cNvSpPr>
            <a:spLocks noGrp="1"/>
          </p:cNvSpPr>
          <p:nvPr>
            <p:ph type="body" sz="quarter" idx="31" hasCustomPrompt="1"/>
          </p:nvPr>
        </p:nvSpPr>
        <p:spPr>
          <a:xfrm>
            <a:off x="1244430" y="4306107"/>
            <a:ext cx="8676000" cy="791738"/>
          </a:xfrm>
          <a:prstGeom prst="rect">
            <a:avLst/>
          </a:prstGeom>
        </p:spPr>
        <p:txBody>
          <a:bodyPr wrap="square" tIns="72000" numCol="1" spcCol="720000" anchor="t">
            <a:noAutofit/>
          </a:bodyPr>
          <a:lstStyle>
            <a:lvl1pPr marL="0" indent="0">
              <a:lnSpc>
                <a:spcPct val="100000"/>
              </a:lnSpc>
              <a:spcBef>
                <a:spcPts val="0"/>
              </a:spcBef>
              <a:buFont typeface="Arial" panose="020B0604020202020204" pitchFamily="34" charset="0"/>
              <a:buNone/>
              <a:defRPr sz="3600" b="0" i="0">
                <a:solidFill>
                  <a:schemeClr val="tx2"/>
                </a:solidFill>
                <a:latin typeface="Equip Extended" panose="02000503030000020004" pitchFamily="2" charset="77"/>
              </a:defRPr>
            </a:lvl1pPr>
          </a:lstStyle>
          <a:p>
            <a:pPr lvl="0"/>
            <a:r>
              <a:rPr lang="en-GB"/>
              <a:t>Edit description</a:t>
            </a:r>
          </a:p>
        </p:txBody>
      </p:sp>
      <p:pic>
        <p:nvPicPr>
          <p:cNvPr id="21" name="r1Asset 2.png" descr="r1Asset 2.png">
            <a:extLst>
              <a:ext uri="{FF2B5EF4-FFF2-40B4-BE49-F238E27FC236}">
                <a16:creationId xmlns:a16="http://schemas.microsoft.com/office/drawing/2014/main" id="{99C7C0EE-E1E7-724D-97B0-ED5987EC7475}"/>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rot="16692">
            <a:off x="16158244" y="3302486"/>
            <a:ext cx="2072288" cy="170228"/>
          </a:xfrm>
          <a:prstGeom prst="rect">
            <a:avLst/>
          </a:prstGeom>
          <a:ln w="12700">
            <a:miter lim="400000"/>
          </a:ln>
        </p:spPr>
      </p:pic>
      <p:sp>
        <p:nvSpPr>
          <p:cNvPr id="22" name="Text Placeholder 7">
            <a:extLst>
              <a:ext uri="{FF2B5EF4-FFF2-40B4-BE49-F238E27FC236}">
                <a16:creationId xmlns:a16="http://schemas.microsoft.com/office/drawing/2014/main" id="{D4C39B6E-C352-0F4E-82D0-149345319966}"/>
              </a:ext>
            </a:extLst>
          </p:cNvPr>
          <p:cNvSpPr>
            <a:spLocks noGrp="1"/>
          </p:cNvSpPr>
          <p:nvPr>
            <p:ph type="body" sz="quarter" idx="32" hasCustomPrompt="1"/>
          </p:nvPr>
        </p:nvSpPr>
        <p:spPr>
          <a:xfrm>
            <a:off x="13881600" y="2282081"/>
            <a:ext cx="6480000" cy="668626"/>
          </a:xfrm>
          <a:prstGeom prst="rect">
            <a:avLst/>
          </a:prstGeom>
        </p:spPr>
        <p:txBody>
          <a:bodyPr wrap="square" tIns="72000" numCol="1" spcCol="720000" anchor="t">
            <a:noAutofit/>
          </a:bodyPr>
          <a:lstStyle>
            <a:lvl1pPr marL="0" indent="0" algn="ctr">
              <a:lnSpc>
                <a:spcPct val="100000"/>
              </a:lnSpc>
              <a:spcBef>
                <a:spcPts val="0"/>
              </a:spcBef>
              <a:buFont typeface="Arial" panose="020B0604020202020204" pitchFamily="34" charset="0"/>
              <a:buNone/>
              <a:defRPr sz="2800" b="0" i="0">
                <a:solidFill>
                  <a:schemeClr val="tx2"/>
                </a:solidFill>
                <a:latin typeface="Equip Light" panose="02000503000000020004" pitchFamily="2" charset="77"/>
              </a:defRPr>
            </a:lvl1pPr>
          </a:lstStyle>
          <a:p>
            <a:pPr lvl="0"/>
            <a:r>
              <a:rPr lang="en-GB"/>
              <a:t>Edit description</a:t>
            </a:r>
          </a:p>
        </p:txBody>
      </p:sp>
      <p:sp>
        <p:nvSpPr>
          <p:cNvPr id="39" name="Text Placeholder 7">
            <a:extLst>
              <a:ext uri="{FF2B5EF4-FFF2-40B4-BE49-F238E27FC236}">
                <a16:creationId xmlns:a16="http://schemas.microsoft.com/office/drawing/2014/main" id="{2C3E78E0-393F-274D-86D6-1FA2571F0610}"/>
              </a:ext>
            </a:extLst>
          </p:cNvPr>
          <p:cNvSpPr>
            <a:spLocks noGrp="1"/>
          </p:cNvSpPr>
          <p:nvPr>
            <p:ph type="body" sz="quarter" idx="33" hasCustomPrompt="1"/>
          </p:nvPr>
        </p:nvSpPr>
        <p:spPr>
          <a:xfrm>
            <a:off x="11358772" y="4306104"/>
            <a:ext cx="5868000" cy="1584000"/>
          </a:xfrm>
          <a:prstGeom prst="rect">
            <a:avLst/>
          </a:prstGeom>
          <a:solidFill>
            <a:schemeClr val="accent4"/>
          </a:solidFill>
        </p:spPr>
        <p:txBody>
          <a:bodyPr wrap="square" tIns="72000" numCol="1" spcCol="720000" anchor="ctr">
            <a:noAutofit/>
          </a:bodyPr>
          <a:lstStyle>
            <a:lvl1pPr marL="0" indent="0" algn="ctr">
              <a:lnSpc>
                <a:spcPct val="100000"/>
              </a:lnSpc>
              <a:spcBef>
                <a:spcPts val="0"/>
              </a:spcBef>
              <a:buFont typeface="Arial" panose="020B0604020202020204" pitchFamily="34" charset="0"/>
              <a:buNone/>
              <a:defRPr sz="2400" b="0" i="0">
                <a:solidFill>
                  <a:schemeClr val="bg1"/>
                </a:solidFill>
                <a:latin typeface="Equip Extended" panose="02000503030000020004" pitchFamily="2" charset="77"/>
              </a:defRPr>
            </a:lvl1pPr>
          </a:lstStyle>
          <a:p>
            <a:pPr lvl="0"/>
            <a:r>
              <a:rPr lang="en-GB"/>
              <a:t>Edit description</a:t>
            </a:r>
          </a:p>
        </p:txBody>
      </p:sp>
      <p:sp>
        <p:nvSpPr>
          <p:cNvPr id="40" name="Text Placeholder 7">
            <a:extLst>
              <a:ext uri="{FF2B5EF4-FFF2-40B4-BE49-F238E27FC236}">
                <a16:creationId xmlns:a16="http://schemas.microsoft.com/office/drawing/2014/main" id="{75B144BD-DF32-7446-A774-515B3F46C51A}"/>
              </a:ext>
            </a:extLst>
          </p:cNvPr>
          <p:cNvSpPr>
            <a:spLocks noGrp="1"/>
          </p:cNvSpPr>
          <p:nvPr>
            <p:ph type="body" sz="quarter" idx="34" hasCustomPrompt="1"/>
          </p:nvPr>
        </p:nvSpPr>
        <p:spPr>
          <a:xfrm>
            <a:off x="17226772" y="4306104"/>
            <a:ext cx="5760000" cy="1584000"/>
          </a:xfrm>
          <a:prstGeom prst="rect">
            <a:avLst/>
          </a:prstGeom>
          <a:solidFill>
            <a:srgbClr val="D1F5EA"/>
          </a:solidFill>
        </p:spPr>
        <p:txBody>
          <a:bodyPr wrap="square" tIns="72000" numCol="1" spcCol="720000" anchor="ctr">
            <a:noAutofit/>
          </a:bodyPr>
          <a:lstStyle>
            <a:lvl1pPr marL="0" indent="0" algn="ctr">
              <a:lnSpc>
                <a:spcPct val="100000"/>
              </a:lnSpc>
              <a:spcBef>
                <a:spcPts val="0"/>
              </a:spcBef>
              <a:buFont typeface="Arial" panose="020B0604020202020204" pitchFamily="34" charset="0"/>
              <a:buNone/>
              <a:defRPr sz="2400" b="0" i="0">
                <a:solidFill>
                  <a:schemeClr val="tx2"/>
                </a:solidFill>
                <a:latin typeface="Equip Extended" panose="02000503030000020004" pitchFamily="2" charset="77"/>
              </a:defRPr>
            </a:lvl1pPr>
          </a:lstStyle>
          <a:p>
            <a:pPr lvl="0"/>
            <a:r>
              <a:rPr lang="en-GB"/>
              <a:t>Edit description</a:t>
            </a:r>
          </a:p>
        </p:txBody>
      </p:sp>
      <p:sp>
        <p:nvSpPr>
          <p:cNvPr id="43" name="Text Placeholder 7">
            <a:extLst>
              <a:ext uri="{FF2B5EF4-FFF2-40B4-BE49-F238E27FC236}">
                <a16:creationId xmlns:a16="http://schemas.microsoft.com/office/drawing/2014/main" id="{AFEA1CF0-CF8B-7C45-98E1-BE94C243BDA7}"/>
              </a:ext>
            </a:extLst>
          </p:cNvPr>
          <p:cNvSpPr>
            <a:spLocks noGrp="1"/>
          </p:cNvSpPr>
          <p:nvPr>
            <p:ph type="body" sz="quarter" idx="36" hasCustomPrompt="1"/>
          </p:nvPr>
        </p:nvSpPr>
        <p:spPr>
          <a:xfrm>
            <a:off x="11358770" y="6134912"/>
            <a:ext cx="5868000" cy="1584000"/>
          </a:xfrm>
          <a:prstGeom prst="rect">
            <a:avLst/>
          </a:prstGeom>
          <a:solidFill>
            <a:srgbClr val="205465"/>
          </a:solidFill>
        </p:spPr>
        <p:txBody>
          <a:bodyPr wrap="square" tIns="72000" numCol="1" spcCol="720000" anchor="ctr">
            <a:noAutofit/>
          </a:bodyPr>
          <a:lstStyle>
            <a:lvl1pPr marL="0" indent="0" algn="ctr">
              <a:lnSpc>
                <a:spcPct val="100000"/>
              </a:lnSpc>
              <a:spcBef>
                <a:spcPts val="0"/>
              </a:spcBef>
              <a:buFont typeface="Arial" panose="020B0604020202020204" pitchFamily="34" charset="0"/>
              <a:buNone/>
              <a:defRPr sz="2400" b="0" i="0">
                <a:solidFill>
                  <a:schemeClr val="bg1"/>
                </a:solidFill>
                <a:latin typeface="Equip Extended" panose="02000503030000020004" pitchFamily="2" charset="77"/>
              </a:defRPr>
            </a:lvl1pPr>
          </a:lstStyle>
          <a:p>
            <a:pPr lvl="0"/>
            <a:r>
              <a:rPr lang="en-GB"/>
              <a:t>Edit description</a:t>
            </a:r>
          </a:p>
        </p:txBody>
      </p:sp>
      <p:sp>
        <p:nvSpPr>
          <p:cNvPr id="44" name="Text Placeholder 7">
            <a:extLst>
              <a:ext uri="{FF2B5EF4-FFF2-40B4-BE49-F238E27FC236}">
                <a16:creationId xmlns:a16="http://schemas.microsoft.com/office/drawing/2014/main" id="{8CB68FB8-0491-0C48-A147-91A0B1C11319}"/>
              </a:ext>
            </a:extLst>
          </p:cNvPr>
          <p:cNvSpPr>
            <a:spLocks noGrp="1"/>
          </p:cNvSpPr>
          <p:nvPr>
            <p:ph type="body" sz="quarter" idx="37" hasCustomPrompt="1"/>
          </p:nvPr>
        </p:nvSpPr>
        <p:spPr>
          <a:xfrm>
            <a:off x="17121600" y="6134912"/>
            <a:ext cx="5868000" cy="1584000"/>
          </a:xfrm>
          <a:prstGeom prst="rect">
            <a:avLst/>
          </a:prstGeom>
          <a:solidFill>
            <a:srgbClr val="D1F5EA"/>
          </a:solidFill>
        </p:spPr>
        <p:txBody>
          <a:bodyPr wrap="square" tIns="72000" numCol="1" spcCol="720000" anchor="ctr">
            <a:noAutofit/>
          </a:bodyPr>
          <a:lstStyle>
            <a:lvl1pPr marL="0" indent="0" algn="ctr">
              <a:lnSpc>
                <a:spcPct val="100000"/>
              </a:lnSpc>
              <a:spcBef>
                <a:spcPts val="0"/>
              </a:spcBef>
              <a:buFont typeface="Arial" panose="020B0604020202020204" pitchFamily="34" charset="0"/>
              <a:buNone/>
              <a:defRPr sz="2400" b="0" i="0">
                <a:solidFill>
                  <a:schemeClr val="tx2"/>
                </a:solidFill>
                <a:latin typeface="Equip Extended" panose="02000503030000020004" pitchFamily="2" charset="77"/>
              </a:defRPr>
            </a:lvl1pPr>
          </a:lstStyle>
          <a:p>
            <a:pPr lvl="0"/>
            <a:r>
              <a:rPr lang="en-GB"/>
              <a:t>Edit description</a:t>
            </a:r>
          </a:p>
        </p:txBody>
      </p:sp>
      <p:sp>
        <p:nvSpPr>
          <p:cNvPr id="49" name="Text Placeholder 7">
            <a:extLst>
              <a:ext uri="{FF2B5EF4-FFF2-40B4-BE49-F238E27FC236}">
                <a16:creationId xmlns:a16="http://schemas.microsoft.com/office/drawing/2014/main" id="{0EA55065-BEA9-854D-96EA-0864C0EEAEDD}"/>
              </a:ext>
            </a:extLst>
          </p:cNvPr>
          <p:cNvSpPr>
            <a:spLocks noGrp="1"/>
          </p:cNvSpPr>
          <p:nvPr>
            <p:ph type="body" sz="quarter" idx="39" hasCustomPrompt="1"/>
          </p:nvPr>
        </p:nvSpPr>
        <p:spPr>
          <a:xfrm>
            <a:off x="11358770" y="7963720"/>
            <a:ext cx="5868000" cy="1584000"/>
          </a:xfrm>
          <a:prstGeom prst="rect">
            <a:avLst/>
          </a:prstGeom>
          <a:solidFill>
            <a:srgbClr val="2D807B"/>
          </a:solidFill>
        </p:spPr>
        <p:txBody>
          <a:bodyPr wrap="square" tIns="72000" numCol="1" spcCol="720000" anchor="ctr">
            <a:noAutofit/>
          </a:bodyPr>
          <a:lstStyle>
            <a:lvl1pPr marL="0" indent="0" algn="ctr">
              <a:lnSpc>
                <a:spcPct val="100000"/>
              </a:lnSpc>
              <a:spcBef>
                <a:spcPts val="0"/>
              </a:spcBef>
              <a:buFont typeface="Arial" panose="020B0604020202020204" pitchFamily="34" charset="0"/>
              <a:buNone/>
              <a:defRPr sz="2400" b="0" i="0">
                <a:solidFill>
                  <a:schemeClr val="bg1"/>
                </a:solidFill>
                <a:latin typeface="Equip Extended" panose="02000503030000020004" pitchFamily="2" charset="77"/>
              </a:defRPr>
            </a:lvl1pPr>
          </a:lstStyle>
          <a:p>
            <a:pPr lvl="0"/>
            <a:r>
              <a:rPr lang="en-GB"/>
              <a:t>Edit description</a:t>
            </a:r>
          </a:p>
        </p:txBody>
      </p:sp>
      <p:sp>
        <p:nvSpPr>
          <p:cNvPr id="50" name="Text Placeholder 7">
            <a:extLst>
              <a:ext uri="{FF2B5EF4-FFF2-40B4-BE49-F238E27FC236}">
                <a16:creationId xmlns:a16="http://schemas.microsoft.com/office/drawing/2014/main" id="{A0E99508-C6C5-AD41-BDF8-E368F4DD156C}"/>
              </a:ext>
            </a:extLst>
          </p:cNvPr>
          <p:cNvSpPr>
            <a:spLocks noGrp="1"/>
          </p:cNvSpPr>
          <p:nvPr>
            <p:ph type="body" sz="quarter" idx="40" hasCustomPrompt="1"/>
          </p:nvPr>
        </p:nvSpPr>
        <p:spPr>
          <a:xfrm>
            <a:off x="17121600" y="7963720"/>
            <a:ext cx="5868000" cy="1584000"/>
          </a:xfrm>
          <a:prstGeom prst="rect">
            <a:avLst/>
          </a:prstGeom>
          <a:solidFill>
            <a:srgbClr val="D1F5EA"/>
          </a:solidFill>
        </p:spPr>
        <p:txBody>
          <a:bodyPr wrap="square" tIns="72000" numCol="1" spcCol="720000" anchor="ctr">
            <a:noAutofit/>
          </a:bodyPr>
          <a:lstStyle>
            <a:lvl1pPr marL="0" indent="0" algn="ctr">
              <a:lnSpc>
                <a:spcPct val="100000"/>
              </a:lnSpc>
              <a:spcBef>
                <a:spcPts val="0"/>
              </a:spcBef>
              <a:buFont typeface="Arial" panose="020B0604020202020204" pitchFamily="34" charset="0"/>
              <a:buNone/>
              <a:defRPr sz="2400" b="0" i="0">
                <a:solidFill>
                  <a:schemeClr val="tx2"/>
                </a:solidFill>
                <a:latin typeface="Equip Extended" panose="02000503030000020004" pitchFamily="2" charset="77"/>
              </a:defRPr>
            </a:lvl1pPr>
          </a:lstStyle>
          <a:p>
            <a:pPr lvl="0"/>
            <a:r>
              <a:rPr lang="en-GB"/>
              <a:t>Edit description</a:t>
            </a:r>
          </a:p>
        </p:txBody>
      </p:sp>
      <p:sp>
        <p:nvSpPr>
          <p:cNvPr id="53" name="Text Placeholder 7">
            <a:extLst>
              <a:ext uri="{FF2B5EF4-FFF2-40B4-BE49-F238E27FC236}">
                <a16:creationId xmlns:a16="http://schemas.microsoft.com/office/drawing/2014/main" id="{48ABF11D-9DAF-5440-8B39-8A165F464FD2}"/>
              </a:ext>
            </a:extLst>
          </p:cNvPr>
          <p:cNvSpPr>
            <a:spLocks noGrp="1"/>
          </p:cNvSpPr>
          <p:nvPr>
            <p:ph type="body" sz="quarter" idx="42" hasCustomPrompt="1"/>
          </p:nvPr>
        </p:nvSpPr>
        <p:spPr>
          <a:xfrm>
            <a:off x="11358770" y="9792528"/>
            <a:ext cx="5868000" cy="1584000"/>
          </a:xfrm>
          <a:prstGeom prst="rect">
            <a:avLst/>
          </a:prstGeom>
          <a:solidFill>
            <a:srgbClr val="3AAB94"/>
          </a:solidFill>
        </p:spPr>
        <p:txBody>
          <a:bodyPr wrap="square" tIns="72000" numCol="1" spcCol="720000" anchor="ctr">
            <a:noAutofit/>
          </a:bodyPr>
          <a:lstStyle>
            <a:lvl1pPr marL="0" indent="0" algn="ctr">
              <a:lnSpc>
                <a:spcPct val="100000"/>
              </a:lnSpc>
              <a:spcBef>
                <a:spcPts val="0"/>
              </a:spcBef>
              <a:buFont typeface="Arial" panose="020B0604020202020204" pitchFamily="34" charset="0"/>
              <a:buNone/>
              <a:defRPr sz="2400" b="0" i="0">
                <a:solidFill>
                  <a:schemeClr val="bg1"/>
                </a:solidFill>
                <a:latin typeface="Equip Extended" panose="02000503030000020004" pitchFamily="2" charset="77"/>
              </a:defRPr>
            </a:lvl1pPr>
          </a:lstStyle>
          <a:p>
            <a:pPr lvl="0"/>
            <a:r>
              <a:rPr lang="en-GB"/>
              <a:t>Edit description</a:t>
            </a:r>
          </a:p>
        </p:txBody>
      </p:sp>
      <p:sp>
        <p:nvSpPr>
          <p:cNvPr id="54" name="Text Placeholder 7">
            <a:extLst>
              <a:ext uri="{FF2B5EF4-FFF2-40B4-BE49-F238E27FC236}">
                <a16:creationId xmlns:a16="http://schemas.microsoft.com/office/drawing/2014/main" id="{9677DE9D-2501-444A-9FCD-D4F0A339AC8D}"/>
              </a:ext>
            </a:extLst>
          </p:cNvPr>
          <p:cNvSpPr>
            <a:spLocks noGrp="1"/>
          </p:cNvSpPr>
          <p:nvPr>
            <p:ph type="body" sz="quarter" idx="43" hasCustomPrompt="1"/>
          </p:nvPr>
        </p:nvSpPr>
        <p:spPr>
          <a:xfrm>
            <a:off x="17121600" y="9792528"/>
            <a:ext cx="5868000" cy="1584000"/>
          </a:xfrm>
          <a:prstGeom prst="rect">
            <a:avLst/>
          </a:prstGeom>
          <a:solidFill>
            <a:srgbClr val="D1F5EA"/>
          </a:solidFill>
        </p:spPr>
        <p:txBody>
          <a:bodyPr wrap="square" tIns="72000" numCol="1" spcCol="720000" anchor="ctr">
            <a:noAutofit/>
          </a:bodyPr>
          <a:lstStyle>
            <a:lvl1pPr marL="0" indent="0" algn="ctr">
              <a:lnSpc>
                <a:spcPct val="100000"/>
              </a:lnSpc>
              <a:spcBef>
                <a:spcPts val="0"/>
              </a:spcBef>
              <a:buFont typeface="Arial" panose="020B0604020202020204" pitchFamily="34" charset="0"/>
              <a:buNone/>
              <a:defRPr sz="2400" b="0" i="0">
                <a:solidFill>
                  <a:schemeClr val="tx2"/>
                </a:solidFill>
                <a:latin typeface="Equip Extended" panose="02000503030000020004" pitchFamily="2" charset="77"/>
              </a:defRPr>
            </a:lvl1pPr>
          </a:lstStyle>
          <a:p>
            <a:pPr lvl="0"/>
            <a:r>
              <a:rPr lang="en-GB"/>
              <a:t>Edit description</a:t>
            </a:r>
          </a:p>
        </p:txBody>
      </p:sp>
      <p:sp>
        <p:nvSpPr>
          <p:cNvPr id="57" name="Title 1">
            <a:extLst>
              <a:ext uri="{FF2B5EF4-FFF2-40B4-BE49-F238E27FC236}">
                <a16:creationId xmlns:a16="http://schemas.microsoft.com/office/drawing/2014/main" id="{C0356F5A-298E-1E4F-8A80-AEECD94E44E0}"/>
              </a:ext>
            </a:extLst>
          </p:cNvPr>
          <p:cNvSpPr>
            <a:spLocks noGrp="1"/>
          </p:cNvSpPr>
          <p:nvPr>
            <p:ph type="title" hasCustomPrompt="1"/>
          </p:nvPr>
        </p:nvSpPr>
        <p:spPr>
          <a:xfrm>
            <a:off x="1252800" y="962251"/>
            <a:ext cx="8667628" cy="976402"/>
          </a:xfrm>
          <a:prstGeom prst="rect">
            <a:avLst/>
          </a:prstGeom>
        </p:spPr>
        <p:txBody>
          <a:bodyPr wrap="square" tIns="72000" anchor="t">
            <a:noAutofit/>
          </a:bodyPr>
          <a:lstStyle>
            <a:lvl1pPr>
              <a:lnSpc>
                <a:spcPct val="100000"/>
              </a:lnSpc>
              <a:spcBef>
                <a:spcPts val="0"/>
              </a:spcBef>
              <a:defRPr sz="4800" b="1" i="0">
                <a:solidFill>
                  <a:schemeClr val="tx2"/>
                </a:solidFill>
                <a:latin typeface="Equip Extended" panose="02000503030000020004" pitchFamily="2" charset="77"/>
              </a:defRPr>
            </a:lvl1pPr>
          </a:lstStyle>
          <a:p>
            <a:r>
              <a:rPr lang="en-GB"/>
              <a:t>Edit title</a:t>
            </a:r>
            <a:endParaRPr lang="en-PT"/>
          </a:p>
        </p:txBody>
      </p:sp>
      <p:sp>
        <p:nvSpPr>
          <p:cNvPr id="58" name="Text Placeholder 7">
            <a:extLst>
              <a:ext uri="{FF2B5EF4-FFF2-40B4-BE49-F238E27FC236}">
                <a16:creationId xmlns:a16="http://schemas.microsoft.com/office/drawing/2014/main" id="{67D5818A-2247-974B-9F65-E972B302B00C}"/>
              </a:ext>
            </a:extLst>
          </p:cNvPr>
          <p:cNvSpPr>
            <a:spLocks noGrp="1"/>
          </p:cNvSpPr>
          <p:nvPr>
            <p:ph type="body" sz="quarter" idx="29" hasCustomPrompt="1"/>
          </p:nvPr>
        </p:nvSpPr>
        <p:spPr>
          <a:xfrm>
            <a:off x="1252802" y="1860377"/>
            <a:ext cx="8667628" cy="730182"/>
          </a:xfrm>
          <a:prstGeom prst="rect">
            <a:avLst/>
          </a:prstGeom>
        </p:spPr>
        <p:txBody>
          <a:bodyPr wrap="square" tIns="72000" anchor="t">
            <a:noAutofit/>
          </a:bodyPr>
          <a:lstStyle>
            <a:lvl1pPr marL="0" indent="0">
              <a:lnSpc>
                <a:spcPct val="100000"/>
              </a:lnSpc>
              <a:spcBef>
                <a:spcPts val="0"/>
              </a:spcBef>
              <a:buNone/>
              <a:defRPr sz="3200" b="0" i="0">
                <a:solidFill>
                  <a:schemeClr val="tx2"/>
                </a:solidFill>
                <a:latin typeface="Equip Extended Light" panose="02000503000000020004" pitchFamily="2" charset="77"/>
              </a:defRPr>
            </a:lvl1pPr>
          </a:lstStyle>
          <a:p>
            <a:pPr lvl="0"/>
            <a:r>
              <a:rPr lang="en-GB"/>
              <a:t>Edit subtitle</a:t>
            </a:r>
          </a:p>
        </p:txBody>
      </p:sp>
      <p:sp>
        <p:nvSpPr>
          <p:cNvPr id="59" name="Text Placeholder 7">
            <a:extLst>
              <a:ext uri="{FF2B5EF4-FFF2-40B4-BE49-F238E27FC236}">
                <a16:creationId xmlns:a16="http://schemas.microsoft.com/office/drawing/2014/main" id="{E27AFBE8-0396-9444-919D-54BF4ACA73AE}"/>
              </a:ext>
            </a:extLst>
          </p:cNvPr>
          <p:cNvSpPr>
            <a:spLocks noGrp="1"/>
          </p:cNvSpPr>
          <p:nvPr>
            <p:ph type="body" sz="quarter" idx="35" hasCustomPrompt="1"/>
          </p:nvPr>
        </p:nvSpPr>
        <p:spPr>
          <a:xfrm>
            <a:off x="16473600" y="4450105"/>
            <a:ext cx="1296000" cy="1286450"/>
          </a:xfrm>
          <a:prstGeom prst="ellipse">
            <a:avLst/>
          </a:prstGeom>
          <a:solidFill>
            <a:schemeClr val="accent4"/>
          </a:solidFill>
        </p:spPr>
        <p:txBody>
          <a:bodyPr wrap="none" tIns="72000" numCol="1" spcCol="720000" anchor="ctr" anchorCtr="0">
            <a:noAutofit/>
          </a:bodyPr>
          <a:lstStyle>
            <a:lvl1pPr marL="0" indent="0" algn="ctr">
              <a:lnSpc>
                <a:spcPct val="100000"/>
              </a:lnSpc>
              <a:spcBef>
                <a:spcPts val="0"/>
              </a:spcBef>
              <a:buFont typeface="Arial" panose="020B0604020202020204" pitchFamily="34" charset="0"/>
              <a:buNone/>
              <a:defRPr sz="2200" b="0" i="1">
                <a:solidFill>
                  <a:schemeClr val="bg1"/>
                </a:solidFill>
                <a:latin typeface="Equip" panose="02000503030000020004" pitchFamily="2" charset="77"/>
              </a:defRPr>
            </a:lvl1pPr>
          </a:lstStyle>
          <a:p>
            <a:pPr lvl="0"/>
            <a:r>
              <a:rPr lang="en-GB"/>
              <a:t>Over</a:t>
            </a:r>
          </a:p>
        </p:txBody>
      </p:sp>
      <p:sp>
        <p:nvSpPr>
          <p:cNvPr id="60" name="Text Placeholder 7">
            <a:extLst>
              <a:ext uri="{FF2B5EF4-FFF2-40B4-BE49-F238E27FC236}">
                <a16:creationId xmlns:a16="http://schemas.microsoft.com/office/drawing/2014/main" id="{F61821AA-302A-9944-ACB0-C3BEEFF95619}"/>
              </a:ext>
            </a:extLst>
          </p:cNvPr>
          <p:cNvSpPr>
            <a:spLocks noGrp="1"/>
          </p:cNvSpPr>
          <p:nvPr>
            <p:ph type="body" sz="quarter" idx="44" hasCustomPrompt="1"/>
          </p:nvPr>
        </p:nvSpPr>
        <p:spPr>
          <a:xfrm>
            <a:off x="16473600" y="6280879"/>
            <a:ext cx="1296000" cy="1286450"/>
          </a:xfrm>
          <a:prstGeom prst="ellipse">
            <a:avLst/>
          </a:prstGeom>
          <a:solidFill>
            <a:schemeClr val="accent4"/>
          </a:solidFill>
        </p:spPr>
        <p:txBody>
          <a:bodyPr wrap="none" tIns="72000" numCol="1" spcCol="720000" anchor="ctr" anchorCtr="0">
            <a:noAutofit/>
          </a:bodyPr>
          <a:lstStyle>
            <a:lvl1pPr marL="0" indent="0" algn="ctr">
              <a:lnSpc>
                <a:spcPct val="100000"/>
              </a:lnSpc>
              <a:spcBef>
                <a:spcPts val="0"/>
              </a:spcBef>
              <a:buFont typeface="Arial" panose="020B0604020202020204" pitchFamily="34" charset="0"/>
              <a:buNone/>
              <a:defRPr sz="2200" b="0" i="1">
                <a:solidFill>
                  <a:schemeClr val="bg1"/>
                </a:solidFill>
                <a:latin typeface="Equip" panose="02000503030000020004" pitchFamily="2" charset="77"/>
              </a:defRPr>
            </a:lvl1pPr>
          </a:lstStyle>
          <a:p>
            <a:pPr lvl="0"/>
            <a:r>
              <a:rPr lang="en-GB"/>
              <a:t>Over</a:t>
            </a:r>
          </a:p>
        </p:txBody>
      </p:sp>
      <p:sp>
        <p:nvSpPr>
          <p:cNvPr id="61" name="Text Placeholder 7">
            <a:extLst>
              <a:ext uri="{FF2B5EF4-FFF2-40B4-BE49-F238E27FC236}">
                <a16:creationId xmlns:a16="http://schemas.microsoft.com/office/drawing/2014/main" id="{A761C271-209A-CB4A-8CE6-9EC6EC5D5DA3}"/>
              </a:ext>
            </a:extLst>
          </p:cNvPr>
          <p:cNvSpPr>
            <a:spLocks noGrp="1"/>
          </p:cNvSpPr>
          <p:nvPr>
            <p:ph type="body" sz="quarter" idx="45" hasCustomPrompt="1"/>
          </p:nvPr>
        </p:nvSpPr>
        <p:spPr>
          <a:xfrm>
            <a:off x="16473600" y="8112495"/>
            <a:ext cx="1296000" cy="1286450"/>
          </a:xfrm>
          <a:prstGeom prst="ellipse">
            <a:avLst/>
          </a:prstGeom>
          <a:solidFill>
            <a:schemeClr val="accent4"/>
          </a:solidFill>
        </p:spPr>
        <p:txBody>
          <a:bodyPr wrap="none" tIns="72000" numCol="1" spcCol="720000" anchor="ctr" anchorCtr="0">
            <a:noAutofit/>
          </a:bodyPr>
          <a:lstStyle>
            <a:lvl1pPr marL="0" indent="0" algn="ctr">
              <a:lnSpc>
                <a:spcPct val="100000"/>
              </a:lnSpc>
              <a:spcBef>
                <a:spcPts val="0"/>
              </a:spcBef>
              <a:buFont typeface="Arial" panose="020B0604020202020204" pitchFamily="34" charset="0"/>
              <a:buNone/>
              <a:defRPr sz="2200" b="0" i="1">
                <a:solidFill>
                  <a:schemeClr val="bg1"/>
                </a:solidFill>
                <a:latin typeface="Equip" panose="02000503030000020004" pitchFamily="2" charset="77"/>
              </a:defRPr>
            </a:lvl1pPr>
          </a:lstStyle>
          <a:p>
            <a:pPr lvl="0"/>
            <a:r>
              <a:rPr lang="en-GB"/>
              <a:t>Over</a:t>
            </a:r>
          </a:p>
        </p:txBody>
      </p:sp>
      <p:sp>
        <p:nvSpPr>
          <p:cNvPr id="62" name="Text Placeholder 7">
            <a:extLst>
              <a:ext uri="{FF2B5EF4-FFF2-40B4-BE49-F238E27FC236}">
                <a16:creationId xmlns:a16="http://schemas.microsoft.com/office/drawing/2014/main" id="{F3D16181-B31F-1245-8E9F-D5471F4CBD4E}"/>
              </a:ext>
            </a:extLst>
          </p:cNvPr>
          <p:cNvSpPr>
            <a:spLocks noGrp="1"/>
          </p:cNvSpPr>
          <p:nvPr>
            <p:ph type="body" sz="quarter" idx="46" hasCustomPrompt="1"/>
          </p:nvPr>
        </p:nvSpPr>
        <p:spPr>
          <a:xfrm>
            <a:off x="16473600" y="9941303"/>
            <a:ext cx="1296000" cy="1286450"/>
          </a:xfrm>
          <a:prstGeom prst="ellipse">
            <a:avLst/>
          </a:prstGeom>
          <a:solidFill>
            <a:schemeClr val="accent4"/>
          </a:solidFill>
        </p:spPr>
        <p:txBody>
          <a:bodyPr wrap="none" tIns="72000" numCol="1" spcCol="720000" anchor="ctr" anchorCtr="0">
            <a:noAutofit/>
          </a:bodyPr>
          <a:lstStyle>
            <a:lvl1pPr marL="0" indent="0" algn="ctr">
              <a:lnSpc>
                <a:spcPct val="100000"/>
              </a:lnSpc>
              <a:spcBef>
                <a:spcPts val="0"/>
              </a:spcBef>
              <a:buFont typeface="Arial" panose="020B0604020202020204" pitchFamily="34" charset="0"/>
              <a:buNone/>
              <a:defRPr sz="2200" b="0" i="1">
                <a:solidFill>
                  <a:schemeClr val="bg1"/>
                </a:solidFill>
                <a:latin typeface="Equip" panose="02000503030000020004" pitchFamily="2" charset="77"/>
              </a:defRPr>
            </a:lvl1pPr>
          </a:lstStyle>
          <a:p>
            <a:pPr lvl="0"/>
            <a:r>
              <a:rPr lang="en-GB"/>
              <a:t>Over</a:t>
            </a:r>
          </a:p>
        </p:txBody>
      </p:sp>
      <p:sp>
        <p:nvSpPr>
          <p:cNvPr id="2" name="Slide Number Placeholder 1">
            <a:extLst>
              <a:ext uri="{FF2B5EF4-FFF2-40B4-BE49-F238E27FC236}">
                <a16:creationId xmlns:a16="http://schemas.microsoft.com/office/drawing/2014/main" id="{E920449E-9EFF-7142-A6C4-0BB24BD3A608}"/>
              </a:ext>
            </a:extLst>
          </p:cNvPr>
          <p:cNvSpPr>
            <a:spLocks noGrp="1"/>
          </p:cNvSpPr>
          <p:nvPr>
            <p:ph type="sldNum" sz="quarter" idx="47"/>
          </p:nvPr>
        </p:nvSpPr>
        <p:spPr>
          <a:xfrm>
            <a:off x="16820602" y="12712701"/>
            <a:ext cx="5486400" cy="730250"/>
          </a:xfrm>
          <a:prstGeom prst="rect">
            <a:avLst/>
          </a:prstGeom>
        </p:spPr>
        <p:txBody>
          <a:bodyPr/>
          <a:lstStyle/>
          <a:p>
            <a:fld id="{94EE45FB-11CC-594D-B3F6-AACB8EE154A1}" type="slidenum">
              <a:rPr lang="en-PT" smtClean="0"/>
              <a:pPr/>
              <a:t>‹#›</a:t>
            </a:fld>
            <a:endParaRPr lang="en-PT"/>
          </a:p>
        </p:txBody>
      </p:sp>
    </p:spTree>
    <p:extLst>
      <p:ext uri="{BB962C8B-B14F-4D97-AF65-F5344CB8AC3E}">
        <p14:creationId xmlns:p14="http://schemas.microsoft.com/office/powerpoint/2010/main" val="2646010921"/>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13_3_Info Quotes Blue">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FA87CDB-10A3-0E42-8920-0747E24E9DEE}"/>
              </a:ext>
            </a:extLst>
          </p:cNvPr>
          <p:cNvSpPr/>
          <p:nvPr userDrawn="1"/>
        </p:nvSpPr>
        <p:spPr>
          <a:xfrm>
            <a:off x="11383196" y="0"/>
            <a:ext cx="13000804" cy="13716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sz="7200"/>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1607201" y="759806"/>
            <a:ext cx="1627198" cy="1430156"/>
          </a:xfrm>
          <a:prstGeom prst="rect">
            <a:avLst/>
          </a:prstGeom>
        </p:spPr>
      </p:pic>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4020798" y="5204335"/>
            <a:ext cx="5594400" cy="576294"/>
          </a:xfrm>
          <a:prstGeom prst="rect">
            <a:avLst/>
          </a:prstGeom>
        </p:spPr>
        <p:txBody>
          <a:bodyPr wrap="square" tIns="72000" anchor="t">
            <a:noAutofit/>
          </a:bodyPr>
          <a:lstStyle>
            <a:lvl1pPr marL="0" indent="0">
              <a:lnSpc>
                <a:spcPct val="100000"/>
              </a:lnSpc>
              <a:spcBef>
                <a:spcPts val="0"/>
              </a:spcBef>
              <a:buNone/>
              <a:defRPr sz="2200" b="0" i="0">
                <a:solidFill>
                  <a:schemeClr val="bg1"/>
                </a:solidFill>
                <a:latin typeface="Equip Light" panose="02000503000000020004" pitchFamily="2" charset="77"/>
              </a:defRPr>
            </a:lvl1pPr>
          </a:lstStyle>
          <a:p>
            <a:pPr lvl="0"/>
            <a:r>
              <a:rPr lang="en-GB"/>
              <a:t>Edit position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4020798" y="4557466"/>
            <a:ext cx="5594400" cy="607072"/>
          </a:xfrm>
          <a:prstGeom prst="rect">
            <a:avLst/>
          </a:prstGeom>
        </p:spPr>
        <p:txBody>
          <a:bodyPr wrap="square" tIns="72000" anchor="t">
            <a:noAutofit/>
          </a:bodyPr>
          <a:lstStyle>
            <a:lvl1pPr marL="0" indent="0">
              <a:lnSpc>
                <a:spcPct val="100000"/>
              </a:lnSpc>
              <a:spcBef>
                <a:spcPts val="0"/>
              </a:spcBef>
              <a:buNone/>
              <a:defRPr sz="2400" b="1" i="0">
                <a:solidFill>
                  <a:schemeClr val="tx1"/>
                </a:solidFill>
                <a:latin typeface="Equip Extended" panose="02000503030000020004" pitchFamily="2" charset="77"/>
              </a:defRPr>
            </a:lvl1pPr>
          </a:lstStyle>
          <a:p>
            <a:pPr lvl="0"/>
            <a:r>
              <a:rPr lang="en-GB"/>
              <a:t>Edit name</a:t>
            </a:r>
          </a:p>
        </p:txBody>
      </p:sp>
      <p:sp>
        <p:nvSpPr>
          <p:cNvPr id="3" name="TextBox 2">
            <a:extLst>
              <a:ext uri="{FF2B5EF4-FFF2-40B4-BE49-F238E27FC236}">
                <a16:creationId xmlns:a16="http://schemas.microsoft.com/office/drawing/2014/main" id="{887C61D2-B01E-A14D-A3C4-B70E84D40EC0}"/>
              </a:ext>
            </a:extLst>
          </p:cNvPr>
          <p:cNvSpPr txBox="1"/>
          <p:nvPr userDrawn="1"/>
        </p:nvSpPr>
        <p:spPr>
          <a:xfrm>
            <a:off x="12666312" y="652389"/>
            <a:ext cx="1075936" cy="2554545"/>
          </a:xfrm>
          <a:prstGeom prst="rect">
            <a:avLst/>
          </a:prstGeom>
          <a:noFill/>
        </p:spPr>
        <p:txBody>
          <a:bodyPr wrap="none" rtlCol="0">
            <a:spAutoFit/>
          </a:bodyPr>
          <a:lstStyle/>
          <a:p>
            <a:pPr>
              <a:spcBef>
                <a:spcPts val="0"/>
              </a:spcBef>
            </a:pPr>
            <a:r>
              <a:rPr lang="en-PT" sz="16000" b="1" i="0">
                <a:solidFill>
                  <a:schemeClr val="tx1"/>
                </a:solidFill>
                <a:latin typeface="Equip Extended" panose="02000503030000020004" pitchFamily="2" charset="77"/>
              </a:rPr>
              <a:t>“</a:t>
            </a:r>
          </a:p>
        </p:txBody>
      </p:sp>
      <p:sp>
        <p:nvSpPr>
          <p:cNvPr id="20" name="TextBox 19">
            <a:extLst>
              <a:ext uri="{FF2B5EF4-FFF2-40B4-BE49-F238E27FC236}">
                <a16:creationId xmlns:a16="http://schemas.microsoft.com/office/drawing/2014/main" id="{649D3518-BE06-3C4F-9B82-13D47749E849}"/>
              </a:ext>
            </a:extLst>
          </p:cNvPr>
          <p:cNvSpPr txBox="1"/>
          <p:nvPr userDrawn="1"/>
        </p:nvSpPr>
        <p:spPr>
          <a:xfrm>
            <a:off x="21850104" y="11252661"/>
            <a:ext cx="1257396" cy="2646878"/>
          </a:xfrm>
          <a:prstGeom prst="rect">
            <a:avLst/>
          </a:prstGeom>
          <a:noFill/>
        </p:spPr>
        <p:txBody>
          <a:bodyPr wrap="none" rtlCol="0" anchor="b">
            <a:noAutofit/>
          </a:bodyPr>
          <a:lstStyle/>
          <a:p>
            <a:pPr>
              <a:spcBef>
                <a:spcPts val="0"/>
              </a:spcBef>
            </a:pPr>
            <a:r>
              <a:rPr lang="en-PT" sz="16000" b="1" i="0">
                <a:solidFill>
                  <a:schemeClr val="tx1"/>
                </a:solidFill>
                <a:latin typeface="Equip Extended" panose="02000503030000020004" pitchFamily="2" charset="77"/>
              </a:rPr>
              <a:t>”</a:t>
            </a:r>
          </a:p>
        </p:txBody>
      </p:sp>
      <p:sp>
        <p:nvSpPr>
          <p:cNvPr id="21" name="Text Placeholder 7">
            <a:extLst>
              <a:ext uri="{FF2B5EF4-FFF2-40B4-BE49-F238E27FC236}">
                <a16:creationId xmlns:a16="http://schemas.microsoft.com/office/drawing/2014/main" id="{C1B2D925-6381-9A47-8EBA-795195C8ABB8}"/>
              </a:ext>
            </a:extLst>
          </p:cNvPr>
          <p:cNvSpPr>
            <a:spLocks noGrp="1"/>
          </p:cNvSpPr>
          <p:nvPr>
            <p:ph type="body" sz="quarter" idx="34" hasCustomPrompt="1"/>
          </p:nvPr>
        </p:nvSpPr>
        <p:spPr>
          <a:xfrm>
            <a:off x="14020800" y="2440447"/>
            <a:ext cx="7725600" cy="1715066"/>
          </a:xfrm>
          <a:prstGeom prst="rect">
            <a:avLst/>
          </a:prstGeom>
        </p:spPr>
        <p:txBody>
          <a:bodyPr wrap="square" tIns="72000" anchor="t">
            <a:noAutofit/>
          </a:bodyPr>
          <a:lstStyle>
            <a:lvl1pPr marL="0" indent="0">
              <a:lnSpc>
                <a:spcPct val="100000"/>
              </a:lnSpc>
              <a:spcBef>
                <a:spcPts val="0"/>
              </a:spcBef>
              <a:buNone/>
              <a:defRPr sz="2400" b="0" i="1">
                <a:solidFill>
                  <a:schemeClr val="bg1"/>
                </a:solidFill>
                <a:latin typeface="Equip Extended Light" panose="02000503000000020004" pitchFamily="2" charset="77"/>
              </a:defRPr>
            </a:lvl1pPr>
          </a:lstStyle>
          <a:p>
            <a:pPr lvl="0"/>
            <a:r>
              <a:rPr lang="en-GB"/>
              <a:t>Nagarro behaves like a start-up,  ready for anything, very result  oriented and not dwindling until  we as a customer have gotten  what we want. </a:t>
            </a:r>
          </a:p>
        </p:txBody>
      </p:sp>
      <p:sp>
        <p:nvSpPr>
          <p:cNvPr id="22" name="Image">
            <a:extLst>
              <a:ext uri="{FF2B5EF4-FFF2-40B4-BE49-F238E27FC236}">
                <a16:creationId xmlns:a16="http://schemas.microsoft.com/office/drawing/2014/main" id="{822A80EC-B1B0-3442-829C-CAFABB882D10}"/>
              </a:ext>
            </a:extLst>
          </p:cNvPr>
          <p:cNvSpPr>
            <a:spLocks noGrp="1" noChangeAspect="1"/>
          </p:cNvSpPr>
          <p:nvPr>
            <p:ph type="pic" sz="quarter" idx="30"/>
          </p:nvPr>
        </p:nvSpPr>
        <p:spPr>
          <a:xfrm>
            <a:off x="20189618" y="4347888"/>
            <a:ext cx="1584000" cy="1584000"/>
          </a:xfrm>
          <a:prstGeom prst="ellipse">
            <a:avLst/>
          </a:prstGeom>
          <a:effectLst>
            <a:softEdge rad="0"/>
          </a:effectLst>
        </p:spPr>
        <p:txBody>
          <a:bodyPr lIns="91439" tIns="45719" rIns="91439" bIns="45719">
            <a:noAutofit/>
          </a:bodyPr>
          <a:lstStyle>
            <a:lvl1pPr marL="0" indent="0">
              <a:spcBef>
                <a:spcPts val="0"/>
              </a:spcBef>
              <a:buNone/>
              <a:defRPr>
                <a:noFill/>
              </a:defRPr>
            </a:lvl1pPr>
          </a:lstStyle>
          <a:p>
            <a:r>
              <a:rPr lang="en-GB"/>
              <a:t>Click icon to add picture</a:t>
            </a:r>
            <a:endParaRPr/>
          </a:p>
        </p:txBody>
      </p:sp>
      <p:sp>
        <p:nvSpPr>
          <p:cNvPr id="23" name="Text Placeholder 7">
            <a:extLst>
              <a:ext uri="{FF2B5EF4-FFF2-40B4-BE49-F238E27FC236}">
                <a16:creationId xmlns:a16="http://schemas.microsoft.com/office/drawing/2014/main" id="{8355F0FD-0400-F544-A20A-FFD2420BD67F}"/>
              </a:ext>
            </a:extLst>
          </p:cNvPr>
          <p:cNvSpPr>
            <a:spLocks noGrp="1"/>
          </p:cNvSpPr>
          <p:nvPr>
            <p:ph type="body" sz="quarter" idx="35" hasCustomPrompt="1"/>
          </p:nvPr>
        </p:nvSpPr>
        <p:spPr>
          <a:xfrm>
            <a:off x="14020798" y="9588381"/>
            <a:ext cx="5594400" cy="576294"/>
          </a:xfrm>
          <a:prstGeom prst="rect">
            <a:avLst/>
          </a:prstGeom>
        </p:spPr>
        <p:txBody>
          <a:bodyPr wrap="square" tIns="72000" anchor="t">
            <a:noAutofit/>
          </a:bodyPr>
          <a:lstStyle>
            <a:lvl1pPr marL="0" indent="0">
              <a:lnSpc>
                <a:spcPct val="100000"/>
              </a:lnSpc>
              <a:spcBef>
                <a:spcPts val="0"/>
              </a:spcBef>
              <a:buNone/>
              <a:defRPr sz="2200" b="0" i="0">
                <a:solidFill>
                  <a:schemeClr val="bg1"/>
                </a:solidFill>
                <a:latin typeface="Equip Light" panose="02000503000000020004" pitchFamily="2" charset="77"/>
              </a:defRPr>
            </a:lvl1pPr>
          </a:lstStyle>
          <a:p>
            <a:pPr lvl="0"/>
            <a:r>
              <a:rPr lang="en-GB"/>
              <a:t>Edit position</a:t>
            </a:r>
          </a:p>
        </p:txBody>
      </p:sp>
      <p:sp>
        <p:nvSpPr>
          <p:cNvPr id="24" name="Text Placeholder 7">
            <a:extLst>
              <a:ext uri="{FF2B5EF4-FFF2-40B4-BE49-F238E27FC236}">
                <a16:creationId xmlns:a16="http://schemas.microsoft.com/office/drawing/2014/main" id="{CEE37377-A5FF-9646-B596-C7E6C7268FEA}"/>
              </a:ext>
            </a:extLst>
          </p:cNvPr>
          <p:cNvSpPr>
            <a:spLocks noGrp="1"/>
          </p:cNvSpPr>
          <p:nvPr>
            <p:ph type="body" sz="quarter" idx="36" hasCustomPrompt="1"/>
          </p:nvPr>
        </p:nvSpPr>
        <p:spPr>
          <a:xfrm>
            <a:off x="14020798" y="8941512"/>
            <a:ext cx="5594400" cy="607072"/>
          </a:xfrm>
          <a:prstGeom prst="rect">
            <a:avLst/>
          </a:prstGeom>
        </p:spPr>
        <p:txBody>
          <a:bodyPr wrap="square" tIns="72000" anchor="t">
            <a:noAutofit/>
          </a:bodyPr>
          <a:lstStyle>
            <a:lvl1pPr marL="0" indent="0">
              <a:lnSpc>
                <a:spcPct val="100000"/>
              </a:lnSpc>
              <a:spcBef>
                <a:spcPts val="0"/>
              </a:spcBef>
              <a:buNone/>
              <a:defRPr sz="2400" b="1" i="0">
                <a:solidFill>
                  <a:schemeClr val="tx1"/>
                </a:solidFill>
                <a:latin typeface="Equip Extended" panose="02000503030000020004" pitchFamily="2" charset="77"/>
              </a:defRPr>
            </a:lvl1pPr>
          </a:lstStyle>
          <a:p>
            <a:pPr lvl="0"/>
            <a:r>
              <a:rPr lang="en-GB"/>
              <a:t>Edit name</a:t>
            </a:r>
          </a:p>
        </p:txBody>
      </p:sp>
      <p:sp>
        <p:nvSpPr>
          <p:cNvPr id="31" name="Text Placeholder 7">
            <a:extLst>
              <a:ext uri="{FF2B5EF4-FFF2-40B4-BE49-F238E27FC236}">
                <a16:creationId xmlns:a16="http://schemas.microsoft.com/office/drawing/2014/main" id="{D30342F4-2876-3240-A7F5-9346EEB55FF4}"/>
              </a:ext>
            </a:extLst>
          </p:cNvPr>
          <p:cNvSpPr>
            <a:spLocks noGrp="1"/>
          </p:cNvSpPr>
          <p:nvPr>
            <p:ph type="body" sz="quarter" idx="37" hasCustomPrompt="1"/>
          </p:nvPr>
        </p:nvSpPr>
        <p:spPr>
          <a:xfrm>
            <a:off x="14020800" y="6824493"/>
            <a:ext cx="7725600" cy="1715066"/>
          </a:xfrm>
          <a:prstGeom prst="rect">
            <a:avLst/>
          </a:prstGeom>
        </p:spPr>
        <p:txBody>
          <a:bodyPr wrap="square" tIns="72000" anchor="t">
            <a:noAutofit/>
          </a:bodyPr>
          <a:lstStyle>
            <a:lvl1pPr marL="0" indent="0">
              <a:lnSpc>
                <a:spcPct val="100000"/>
              </a:lnSpc>
              <a:spcBef>
                <a:spcPts val="0"/>
              </a:spcBef>
              <a:buNone/>
              <a:defRPr sz="2400" b="0" i="1">
                <a:solidFill>
                  <a:schemeClr val="bg1"/>
                </a:solidFill>
                <a:latin typeface="Equip Extended Light" panose="02000503000000020004" pitchFamily="2" charset="77"/>
              </a:defRPr>
            </a:lvl1pPr>
          </a:lstStyle>
          <a:p>
            <a:pPr lvl="0"/>
            <a:r>
              <a:rPr lang="en-GB"/>
              <a:t>Nagarro behaves like a start-up,  ready for anything, very result  oriented and not dwindling until  we as a customer have gotten  what we want. </a:t>
            </a:r>
          </a:p>
        </p:txBody>
      </p:sp>
      <p:sp>
        <p:nvSpPr>
          <p:cNvPr id="33" name="Image">
            <a:extLst>
              <a:ext uri="{FF2B5EF4-FFF2-40B4-BE49-F238E27FC236}">
                <a16:creationId xmlns:a16="http://schemas.microsoft.com/office/drawing/2014/main" id="{A8684A1C-A560-DE49-AD50-647BDB254A86}"/>
              </a:ext>
            </a:extLst>
          </p:cNvPr>
          <p:cNvSpPr>
            <a:spLocks noGrp="1" noChangeAspect="1"/>
          </p:cNvSpPr>
          <p:nvPr>
            <p:ph type="pic" sz="quarter" idx="38"/>
          </p:nvPr>
        </p:nvSpPr>
        <p:spPr>
          <a:xfrm>
            <a:off x="20189618" y="8731934"/>
            <a:ext cx="1584000" cy="1584000"/>
          </a:xfrm>
          <a:prstGeom prst="ellipse">
            <a:avLst/>
          </a:prstGeom>
          <a:effectLst>
            <a:softEdge rad="0"/>
          </a:effectLst>
        </p:spPr>
        <p:txBody>
          <a:bodyPr lIns="91439" tIns="45719" rIns="91439" bIns="45719">
            <a:noAutofit/>
          </a:bodyPr>
          <a:lstStyle>
            <a:lvl1pPr marL="0" indent="0">
              <a:spcBef>
                <a:spcPts val="0"/>
              </a:spcBef>
              <a:buNone/>
              <a:defRPr>
                <a:noFill/>
              </a:defRPr>
            </a:lvl1pPr>
          </a:lstStyle>
          <a:p>
            <a:r>
              <a:rPr lang="en-GB"/>
              <a:t>Click icon to add picture</a:t>
            </a:r>
            <a:endParaRPr/>
          </a:p>
        </p:txBody>
      </p:sp>
      <p:sp>
        <p:nvSpPr>
          <p:cNvPr id="26" name="Content Placeholder 5">
            <a:extLst>
              <a:ext uri="{FF2B5EF4-FFF2-40B4-BE49-F238E27FC236}">
                <a16:creationId xmlns:a16="http://schemas.microsoft.com/office/drawing/2014/main" id="{687D0E9D-AC0E-0C40-84D7-30F7F044763B}"/>
              </a:ext>
            </a:extLst>
          </p:cNvPr>
          <p:cNvSpPr>
            <a:spLocks noGrp="1"/>
          </p:cNvSpPr>
          <p:nvPr>
            <p:ph sz="quarter" idx="11"/>
          </p:nvPr>
        </p:nvSpPr>
        <p:spPr>
          <a:xfrm>
            <a:off x="1252801" y="3204500"/>
            <a:ext cx="8664426" cy="8048160"/>
          </a:xfrm>
        </p:spPr>
        <p:txBody>
          <a:bodyPr>
            <a:noAutofit/>
          </a:bodyPr>
          <a:lstStyle>
            <a:lvl1pPr>
              <a:spcBef>
                <a:spcPts val="0"/>
              </a:spcBef>
              <a:defRPr>
                <a:solidFill>
                  <a:schemeClr val="tx2"/>
                </a:solidFill>
              </a:defRPr>
            </a:lvl1pPr>
            <a:lvl2pPr>
              <a:spcBef>
                <a:spcPts val="0"/>
              </a:spcBef>
              <a:defRPr>
                <a:solidFill>
                  <a:schemeClr val="tx2"/>
                </a:solidFill>
              </a:defRPr>
            </a:lvl2pPr>
            <a:lvl3pPr>
              <a:spcBef>
                <a:spcPts val="0"/>
              </a:spcBef>
              <a:defRPr>
                <a:solidFill>
                  <a:schemeClr val="tx2"/>
                </a:solidFill>
              </a:defRPr>
            </a:lvl3pPr>
            <a:lvl4pPr>
              <a:spcBef>
                <a:spcPts val="0"/>
              </a:spcBef>
              <a:defRPr>
                <a:solidFill>
                  <a:schemeClr val="tx2"/>
                </a:solidFill>
              </a:defRPr>
            </a:lvl4pPr>
            <a:lvl5pPr>
              <a:spcBef>
                <a:spcPts val="0"/>
              </a:spcBef>
              <a:defRPr>
                <a:solidFill>
                  <a:schemeClr val="tx2"/>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T"/>
          </a:p>
        </p:txBody>
      </p:sp>
      <p:sp>
        <p:nvSpPr>
          <p:cNvPr id="27" name="Title 1">
            <a:extLst>
              <a:ext uri="{FF2B5EF4-FFF2-40B4-BE49-F238E27FC236}">
                <a16:creationId xmlns:a16="http://schemas.microsoft.com/office/drawing/2014/main" id="{70F09E0D-5EBD-9240-BAA8-80440A6FA27A}"/>
              </a:ext>
            </a:extLst>
          </p:cNvPr>
          <p:cNvSpPr>
            <a:spLocks noGrp="1"/>
          </p:cNvSpPr>
          <p:nvPr>
            <p:ph type="title" hasCustomPrompt="1"/>
          </p:nvPr>
        </p:nvSpPr>
        <p:spPr>
          <a:xfrm>
            <a:off x="1252800" y="962251"/>
            <a:ext cx="8664424" cy="976402"/>
          </a:xfrm>
          <a:prstGeom prst="rect">
            <a:avLst/>
          </a:prstGeom>
        </p:spPr>
        <p:txBody>
          <a:bodyPr wrap="square" tIns="72000" anchor="t">
            <a:noAutofit/>
          </a:bodyPr>
          <a:lstStyle>
            <a:lvl1pPr>
              <a:lnSpc>
                <a:spcPct val="100000"/>
              </a:lnSpc>
              <a:spcBef>
                <a:spcPts val="0"/>
              </a:spcBef>
              <a:defRPr sz="4800" b="1" i="0">
                <a:solidFill>
                  <a:schemeClr val="tx2"/>
                </a:solidFill>
                <a:latin typeface="Equip Extended" panose="02000503030000020004" pitchFamily="2" charset="77"/>
              </a:defRPr>
            </a:lvl1pPr>
          </a:lstStyle>
          <a:p>
            <a:r>
              <a:rPr lang="en-GB"/>
              <a:t>Edit title</a:t>
            </a:r>
            <a:endParaRPr lang="en-PT"/>
          </a:p>
        </p:txBody>
      </p:sp>
      <p:sp>
        <p:nvSpPr>
          <p:cNvPr id="28" name="Text Placeholder 7">
            <a:extLst>
              <a:ext uri="{FF2B5EF4-FFF2-40B4-BE49-F238E27FC236}">
                <a16:creationId xmlns:a16="http://schemas.microsoft.com/office/drawing/2014/main" id="{CEAD30E0-4523-D945-A80B-BD0036983D2D}"/>
              </a:ext>
            </a:extLst>
          </p:cNvPr>
          <p:cNvSpPr>
            <a:spLocks noGrp="1"/>
          </p:cNvSpPr>
          <p:nvPr>
            <p:ph type="body" sz="quarter" idx="29" hasCustomPrompt="1"/>
          </p:nvPr>
        </p:nvSpPr>
        <p:spPr>
          <a:xfrm>
            <a:off x="1252803" y="1860377"/>
            <a:ext cx="8664422" cy="730182"/>
          </a:xfrm>
          <a:prstGeom prst="rect">
            <a:avLst/>
          </a:prstGeom>
        </p:spPr>
        <p:txBody>
          <a:bodyPr wrap="square" tIns="72000" anchor="t">
            <a:noAutofit/>
          </a:bodyPr>
          <a:lstStyle>
            <a:lvl1pPr marL="0" indent="0">
              <a:lnSpc>
                <a:spcPct val="100000"/>
              </a:lnSpc>
              <a:spcBef>
                <a:spcPts val="0"/>
              </a:spcBef>
              <a:buNone/>
              <a:defRPr sz="3200" b="0" i="0">
                <a:solidFill>
                  <a:schemeClr val="tx2"/>
                </a:solidFill>
                <a:latin typeface="Equip Extended Light" panose="02000503000000020004" pitchFamily="2" charset="77"/>
              </a:defRPr>
            </a:lvl1pPr>
          </a:lstStyle>
          <a:p>
            <a:pPr lvl="0"/>
            <a:r>
              <a:rPr lang="en-GB"/>
              <a:t>Edit subtitle</a:t>
            </a:r>
          </a:p>
        </p:txBody>
      </p:sp>
      <p:sp>
        <p:nvSpPr>
          <p:cNvPr id="4" name="Slide Number Placeholder 3">
            <a:extLst>
              <a:ext uri="{FF2B5EF4-FFF2-40B4-BE49-F238E27FC236}">
                <a16:creationId xmlns:a16="http://schemas.microsoft.com/office/drawing/2014/main" id="{522C4583-DEA3-5A4E-81CF-7B14CB7559DA}"/>
              </a:ext>
            </a:extLst>
          </p:cNvPr>
          <p:cNvSpPr>
            <a:spLocks noGrp="1"/>
          </p:cNvSpPr>
          <p:nvPr>
            <p:ph type="sldNum" sz="quarter" idx="39"/>
          </p:nvPr>
        </p:nvSpPr>
        <p:spPr>
          <a:xfrm>
            <a:off x="16820602" y="12712701"/>
            <a:ext cx="5486400" cy="730250"/>
          </a:xfrm>
          <a:prstGeom prst="rect">
            <a:avLst/>
          </a:prstGeom>
        </p:spPr>
        <p:txBody>
          <a:bodyPr/>
          <a:lstStyle>
            <a:lvl1pPr>
              <a:defRPr>
                <a:solidFill>
                  <a:schemeClr val="bg1"/>
                </a:solidFill>
              </a:defRPr>
            </a:lvl1pPr>
          </a:lstStyle>
          <a:p>
            <a:fld id="{94EE45FB-11CC-594D-B3F6-AACB8EE154A1}" type="slidenum">
              <a:rPr lang="en-PT" smtClean="0"/>
              <a:pPr/>
              <a:t>‹#›</a:t>
            </a:fld>
            <a:endParaRPr lang="en-PT"/>
          </a:p>
        </p:txBody>
      </p:sp>
    </p:spTree>
    <p:extLst>
      <p:ext uri="{BB962C8B-B14F-4D97-AF65-F5344CB8AC3E}">
        <p14:creationId xmlns:p14="http://schemas.microsoft.com/office/powerpoint/2010/main" val="3030821763"/>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14_1_Thank You White">
    <p:bg>
      <p:bgPr>
        <a:solidFill>
          <a:schemeClr val="bg1"/>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35A180E1-0906-AF4F-AD8C-D37F88FAE72A}"/>
              </a:ext>
            </a:extLst>
          </p:cNvPr>
          <p:cNvSpPr>
            <a:spLocks noGrp="1"/>
          </p:cNvSpPr>
          <p:nvPr>
            <p:ph type="title" hasCustomPrompt="1"/>
          </p:nvPr>
        </p:nvSpPr>
        <p:spPr>
          <a:xfrm>
            <a:off x="1279393" y="6273227"/>
            <a:ext cx="5788798" cy="1169550"/>
          </a:xfrm>
          <a:prstGeom prst="rect">
            <a:avLst/>
          </a:prstGeom>
        </p:spPr>
        <p:txBody>
          <a:bodyPr wrap="square" anchor="ctr">
            <a:noAutofit/>
          </a:bodyPr>
          <a:lstStyle>
            <a:lvl1pPr>
              <a:lnSpc>
                <a:spcPct val="100000"/>
              </a:lnSpc>
              <a:defRPr sz="6400" b="0" i="0">
                <a:solidFill>
                  <a:schemeClr val="tx2"/>
                </a:solidFill>
                <a:latin typeface="Equip Extended Medium" panose="02000603000000020004" pitchFamily="2" charset="77"/>
              </a:defRPr>
            </a:lvl1pPr>
          </a:lstStyle>
          <a:p>
            <a:r>
              <a:rPr lang="en-GB"/>
              <a:t>Edit title</a:t>
            </a:r>
            <a:endParaRPr lang="en-PT"/>
          </a:p>
        </p:txBody>
      </p:sp>
      <p:pic>
        <p:nvPicPr>
          <p:cNvPr id="6" name="N_3D_transp-updated-color.png" descr="N_3D_transp-updated-color.png">
            <a:extLst>
              <a:ext uri="{FF2B5EF4-FFF2-40B4-BE49-F238E27FC236}">
                <a16:creationId xmlns:a16="http://schemas.microsoft.com/office/drawing/2014/main" id="{B15D0DE5-FF21-6849-BFE2-D55351637875}"/>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a:fillRect/>
          </a:stretch>
        </p:blipFill>
        <p:spPr>
          <a:xfrm>
            <a:off x="8450881" y="3994952"/>
            <a:ext cx="7482242" cy="5726096"/>
          </a:xfrm>
          <a:prstGeom prst="rect">
            <a:avLst/>
          </a:prstGeom>
          <a:ln w="12700">
            <a:miter lim="400000"/>
          </a:ln>
        </p:spPr>
      </p:pic>
    </p:spTree>
    <p:extLst>
      <p:ext uri="{BB962C8B-B14F-4D97-AF65-F5344CB8AC3E}">
        <p14:creationId xmlns:p14="http://schemas.microsoft.com/office/powerpoint/2010/main" val="2454052331"/>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pic>
        <p:nvPicPr>
          <p:cNvPr id="2" name="r1Artboard 2edsw.pdf" descr="r1Artboard 2edsw.pdf">
            <a:extLst>
              <a:ext uri="{FF2B5EF4-FFF2-40B4-BE49-F238E27FC236}">
                <a16:creationId xmlns:a16="http://schemas.microsoft.com/office/drawing/2014/main" id="{79C335C3-4E70-4A4A-92F6-DF9F575F5235}"/>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1" y="8584120"/>
            <a:ext cx="6371378" cy="5233480"/>
          </a:xfrm>
          <a:prstGeom prst="rect">
            <a:avLst/>
          </a:prstGeom>
          <a:ln w="12700">
            <a:miter lim="400000"/>
          </a:ln>
        </p:spPr>
      </p:pic>
      <p:pic>
        <p:nvPicPr>
          <p:cNvPr id="3" name="Graphic 2">
            <a:extLst>
              <a:ext uri="{FF2B5EF4-FFF2-40B4-BE49-F238E27FC236}">
                <a16:creationId xmlns:a16="http://schemas.microsoft.com/office/drawing/2014/main" id="{E0A15108-388B-4025-B2F8-3DC9283C2DB7}"/>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1607201" y="759806"/>
            <a:ext cx="1627198" cy="1430156"/>
          </a:xfrm>
          <a:prstGeom prst="rect">
            <a:avLst/>
          </a:prstGeom>
        </p:spPr>
      </p:pic>
    </p:spTree>
    <p:extLst>
      <p:ext uri="{BB962C8B-B14F-4D97-AF65-F5344CB8AC3E}">
        <p14:creationId xmlns:p14="http://schemas.microsoft.com/office/powerpoint/2010/main" val="1940316224"/>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userDrawn="1">
  <p:cSld name="5_2_Section Big Title Blue">
    <p:bg>
      <p:bgPr>
        <a:solidFill>
          <a:schemeClr val="accent4"/>
        </a:solidFill>
        <a:effectLst/>
      </p:bgPr>
    </p:bg>
    <p:spTree>
      <p:nvGrpSpPr>
        <p:cNvPr id="1" name=""/>
        <p:cNvGrpSpPr/>
        <p:nvPr/>
      </p:nvGrpSpPr>
      <p:grpSpPr>
        <a:xfrm>
          <a:off x="0" y="0"/>
          <a:ext cx="0" cy="0"/>
          <a:chOff x="0" y="0"/>
          <a:chExt cx="0" cy="0"/>
        </a:xfrm>
      </p:grpSpPr>
      <p:pic>
        <p:nvPicPr>
          <p:cNvPr id="8" name="r1Artboard 3 copy 7edsw.pdf" descr="r1Artboard 3 copy 7edsw.pdf">
            <a:extLst>
              <a:ext uri="{FF2B5EF4-FFF2-40B4-BE49-F238E27FC236}">
                <a16:creationId xmlns:a16="http://schemas.microsoft.com/office/drawing/2014/main" id="{DB2CB175-7699-BF45-8858-F8C4DBF892A4}"/>
              </a:ext>
            </a:extLst>
          </p:cNvPr>
          <p:cNvPicPr>
            <a:picLocks noChangeAspect="1"/>
          </p:cNvPicPr>
          <p:nvPr userDrawn="1"/>
        </p:nvPicPr>
        <p:blipFill rotWithShape="1">
          <a:blip r:embed="rId2" cstate="screen">
            <a:alphaModFix amt="60000"/>
            <a:extLst>
              <a:ext uri="{28A0092B-C50C-407E-A947-70E740481C1C}">
                <a14:useLocalDpi xmlns:a14="http://schemas.microsoft.com/office/drawing/2010/main"/>
              </a:ext>
            </a:extLst>
          </a:blip>
          <a:srcRect/>
          <a:stretch/>
        </p:blipFill>
        <p:spPr>
          <a:xfrm>
            <a:off x="7579200" y="0"/>
            <a:ext cx="16804800" cy="13716000"/>
          </a:xfrm>
          <a:prstGeom prst="rect">
            <a:avLst/>
          </a:prstGeom>
          <a:ln w="12700">
            <a:miter lim="400000"/>
          </a:ln>
        </p:spPr>
      </p:pic>
      <p:pic>
        <p:nvPicPr>
          <p:cNvPr id="3" name="Graphic 2">
            <a:extLst>
              <a:ext uri="{FF2B5EF4-FFF2-40B4-BE49-F238E27FC236}">
                <a16:creationId xmlns:a16="http://schemas.microsoft.com/office/drawing/2014/main" id="{73A8F63C-93A7-DA4F-8C8B-03DCFB7B5A2B}"/>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80000" y="3"/>
            <a:ext cx="3960000" cy="2970002"/>
          </a:xfrm>
          <a:prstGeom prst="rect">
            <a:avLst/>
          </a:prstGeom>
        </p:spPr>
      </p:pic>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1278773" y="11753031"/>
            <a:ext cx="19336790" cy="996950"/>
          </a:xfrm>
        </p:spPr>
        <p:txBody>
          <a:bodyPr anchor="ctr">
            <a:normAutofit/>
          </a:bodyPr>
          <a:lstStyle>
            <a:lvl1pPr marL="0" indent="0">
              <a:buNone/>
              <a:defRPr sz="2000" b="0" i="0">
                <a:solidFill>
                  <a:schemeClr val="bg1"/>
                </a:solidFill>
                <a:latin typeface="Equip Extended Light" panose="02000503000000020004" pitchFamily="2" charset="77"/>
              </a:defRPr>
            </a:lvl1pPr>
          </a:lstStyle>
          <a:p>
            <a:pPr lvl="0"/>
            <a:r>
              <a:rPr lang="en-GB"/>
              <a:t>Edit Footnote</a:t>
            </a:r>
          </a:p>
        </p:txBody>
      </p:sp>
      <p:sp>
        <p:nvSpPr>
          <p:cNvPr id="12" name="Title 1">
            <a:extLst>
              <a:ext uri="{FF2B5EF4-FFF2-40B4-BE49-F238E27FC236}">
                <a16:creationId xmlns:a16="http://schemas.microsoft.com/office/drawing/2014/main" id="{29D59645-33BD-F041-9140-5802DD717353}"/>
              </a:ext>
            </a:extLst>
          </p:cNvPr>
          <p:cNvSpPr>
            <a:spLocks noGrp="1"/>
          </p:cNvSpPr>
          <p:nvPr>
            <p:ph type="title" hasCustomPrompt="1"/>
          </p:nvPr>
        </p:nvSpPr>
        <p:spPr>
          <a:xfrm>
            <a:off x="1222240" y="6229442"/>
            <a:ext cx="19535564" cy="1971694"/>
          </a:xfrm>
          <a:prstGeom prst="rect">
            <a:avLst/>
          </a:prstGeom>
        </p:spPr>
        <p:txBody>
          <a:bodyPr anchor="b">
            <a:spAutoFit/>
          </a:bodyPr>
          <a:lstStyle>
            <a:lvl1pPr>
              <a:lnSpc>
                <a:spcPct val="80000"/>
              </a:lnSpc>
              <a:defRPr sz="14400" b="1" i="0">
                <a:solidFill>
                  <a:schemeClr val="bg1"/>
                </a:solidFill>
                <a:latin typeface="Equip Extended" panose="02000503030000020004" pitchFamily="2" charset="77"/>
              </a:defRPr>
            </a:lvl1pPr>
          </a:lstStyle>
          <a:p>
            <a:r>
              <a:rPr lang="en-GB"/>
              <a:t>Edit title</a:t>
            </a:r>
            <a:endParaRPr lang="en-PT"/>
          </a:p>
        </p:txBody>
      </p:sp>
      <p:sp>
        <p:nvSpPr>
          <p:cNvPr id="11" name="Text Placeholder 7">
            <a:extLst>
              <a:ext uri="{FF2B5EF4-FFF2-40B4-BE49-F238E27FC236}">
                <a16:creationId xmlns:a16="http://schemas.microsoft.com/office/drawing/2014/main" id="{3DA0C077-5EC7-6940-8AED-92F032F44DAA}"/>
              </a:ext>
            </a:extLst>
          </p:cNvPr>
          <p:cNvSpPr>
            <a:spLocks noGrp="1"/>
          </p:cNvSpPr>
          <p:nvPr>
            <p:ph type="body" sz="quarter" idx="12" hasCustomPrompt="1"/>
          </p:nvPr>
        </p:nvSpPr>
        <p:spPr>
          <a:xfrm>
            <a:off x="1278772" y="8814984"/>
            <a:ext cx="19535564" cy="770774"/>
          </a:xfrm>
        </p:spPr>
        <p:txBody>
          <a:bodyPr tIns="108000" anchor="t">
            <a:spAutoFit/>
          </a:bodyPr>
          <a:lstStyle>
            <a:lvl1pPr marL="0" indent="0">
              <a:lnSpc>
                <a:spcPct val="100000"/>
              </a:lnSpc>
              <a:buNone/>
              <a:defRPr sz="4000" b="0" i="0">
                <a:solidFill>
                  <a:schemeClr val="bg1"/>
                </a:solidFill>
                <a:latin typeface="Equip Extended Thin" panose="02000503030000020004" pitchFamily="2" charset="77"/>
              </a:defRPr>
            </a:lvl1pPr>
          </a:lstStyle>
          <a:p>
            <a:pPr lvl="0"/>
            <a:r>
              <a:rPr lang="en-GB"/>
              <a:t>Edit description</a:t>
            </a:r>
          </a:p>
        </p:txBody>
      </p:sp>
    </p:spTree>
    <p:extLst>
      <p:ext uri="{BB962C8B-B14F-4D97-AF65-F5344CB8AC3E}">
        <p14:creationId xmlns:p14="http://schemas.microsoft.com/office/powerpoint/2010/main" val="1777211650"/>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showMasterSp="0" userDrawn="1">
  <p:cSld name="11_1_Compare">
    <p:bg>
      <p:bgPr>
        <a:solidFill>
          <a:schemeClr val="bg1"/>
        </a:solidFill>
        <a:effectLst/>
      </p:bgPr>
    </p:bg>
    <p:spTree>
      <p:nvGrpSpPr>
        <p:cNvPr id="1" name=""/>
        <p:cNvGrpSpPr/>
        <p:nvPr/>
      </p:nvGrpSpPr>
      <p:grpSpPr>
        <a:xfrm>
          <a:off x="0" y="0"/>
          <a:ext cx="0" cy="0"/>
          <a:chOff x="0" y="0"/>
          <a:chExt cx="0" cy="0"/>
        </a:xfrm>
      </p:grpSpPr>
      <p:sp>
        <p:nvSpPr>
          <p:cNvPr id="20" name="Text Placeholder 7">
            <a:extLst>
              <a:ext uri="{FF2B5EF4-FFF2-40B4-BE49-F238E27FC236}">
                <a16:creationId xmlns:a16="http://schemas.microsoft.com/office/drawing/2014/main" id="{0714DED2-2161-5F44-92C1-5B14851F68E8}"/>
              </a:ext>
            </a:extLst>
          </p:cNvPr>
          <p:cNvSpPr>
            <a:spLocks noGrp="1"/>
          </p:cNvSpPr>
          <p:nvPr>
            <p:ph type="body" sz="quarter" idx="31" hasCustomPrompt="1"/>
          </p:nvPr>
        </p:nvSpPr>
        <p:spPr>
          <a:xfrm>
            <a:off x="1244430" y="4306107"/>
            <a:ext cx="8676000" cy="672867"/>
          </a:xfrm>
          <a:prstGeom prst="rect">
            <a:avLst/>
          </a:prstGeom>
        </p:spPr>
        <p:txBody>
          <a:bodyPr wrap="square" tIns="72000" numCol="1" spcCol="720000" anchor="t">
            <a:spAutoFit/>
          </a:bodyPr>
          <a:lstStyle>
            <a:lvl1pPr marL="0" indent="0">
              <a:lnSpc>
                <a:spcPct val="100000"/>
              </a:lnSpc>
              <a:buFont typeface="Arial" panose="020B0604020202020204" pitchFamily="34" charset="0"/>
              <a:buNone/>
              <a:defRPr sz="3600" b="0" i="0">
                <a:solidFill>
                  <a:schemeClr val="tx1"/>
                </a:solidFill>
                <a:latin typeface="Equip Extended" panose="02000503030000020004" pitchFamily="2" charset="77"/>
              </a:defRPr>
            </a:lvl1pPr>
          </a:lstStyle>
          <a:p>
            <a:pPr lvl="0"/>
            <a:r>
              <a:rPr lang="en-GB"/>
              <a:t>Edit description</a:t>
            </a:r>
          </a:p>
        </p:txBody>
      </p:sp>
      <p:pic>
        <p:nvPicPr>
          <p:cNvPr id="21" name="r1Asset 2.png" descr="r1Asset 2.png">
            <a:extLst>
              <a:ext uri="{FF2B5EF4-FFF2-40B4-BE49-F238E27FC236}">
                <a16:creationId xmlns:a16="http://schemas.microsoft.com/office/drawing/2014/main" id="{99C7C0EE-E1E7-724D-97B0-ED5987EC7475}"/>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rot="16692">
            <a:off x="16158244" y="3302486"/>
            <a:ext cx="2072288" cy="170228"/>
          </a:xfrm>
          <a:prstGeom prst="rect">
            <a:avLst/>
          </a:prstGeom>
          <a:ln w="12700">
            <a:miter lim="400000"/>
          </a:ln>
        </p:spPr>
      </p:pic>
      <p:sp>
        <p:nvSpPr>
          <p:cNvPr id="22" name="Text Placeholder 7">
            <a:extLst>
              <a:ext uri="{FF2B5EF4-FFF2-40B4-BE49-F238E27FC236}">
                <a16:creationId xmlns:a16="http://schemas.microsoft.com/office/drawing/2014/main" id="{D4C39B6E-C352-0F4E-82D0-149345319966}"/>
              </a:ext>
            </a:extLst>
          </p:cNvPr>
          <p:cNvSpPr>
            <a:spLocks noGrp="1"/>
          </p:cNvSpPr>
          <p:nvPr>
            <p:ph type="body" sz="quarter" idx="32" hasCustomPrompt="1"/>
          </p:nvPr>
        </p:nvSpPr>
        <p:spPr>
          <a:xfrm>
            <a:off x="13986772" y="1966569"/>
            <a:ext cx="6480000" cy="549757"/>
          </a:xfrm>
          <a:prstGeom prst="rect">
            <a:avLst/>
          </a:prstGeom>
        </p:spPr>
        <p:txBody>
          <a:bodyPr wrap="square" tIns="72000" numCol="1" spcCol="720000" anchor="t">
            <a:spAutoFit/>
          </a:bodyPr>
          <a:lstStyle>
            <a:lvl1pPr marL="0" indent="0" algn="ctr">
              <a:lnSpc>
                <a:spcPct val="100000"/>
              </a:lnSpc>
              <a:buFont typeface="Arial" panose="020B0604020202020204" pitchFamily="34" charset="0"/>
              <a:buNone/>
              <a:defRPr sz="2800" b="0" i="0">
                <a:solidFill>
                  <a:schemeClr val="tx1"/>
                </a:solidFill>
                <a:latin typeface="Equip Light" panose="02000503000000020004" pitchFamily="2" charset="77"/>
              </a:defRPr>
            </a:lvl1pPr>
          </a:lstStyle>
          <a:p>
            <a:pPr lvl="0"/>
            <a:r>
              <a:rPr lang="en-GB"/>
              <a:t>Edit description</a:t>
            </a:r>
          </a:p>
        </p:txBody>
      </p:sp>
      <p:sp>
        <p:nvSpPr>
          <p:cNvPr id="31" name="Text Placeholder 7">
            <a:extLst>
              <a:ext uri="{FF2B5EF4-FFF2-40B4-BE49-F238E27FC236}">
                <a16:creationId xmlns:a16="http://schemas.microsoft.com/office/drawing/2014/main" id="{6E42A130-2E6F-CE48-9410-7FB484837826}"/>
              </a:ext>
            </a:extLst>
          </p:cNvPr>
          <p:cNvSpPr>
            <a:spLocks noGrp="1"/>
          </p:cNvSpPr>
          <p:nvPr>
            <p:ph type="body" sz="quarter" idx="10" hasCustomPrompt="1"/>
          </p:nvPr>
        </p:nvSpPr>
        <p:spPr>
          <a:xfrm>
            <a:off x="1278771" y="11753031"/>
            <a:ext cx="21708002" cy="996950"/>
          </a:xfrm>
        </p:spPr>
        <p:txBody>
          <a:bodyPr anchor="ctr">
            <a:normAutofit/>
          </a:bodyPr>
          <a:lstStyle>
            <a:lvl1pPr marL="0" indent="0">
              <a:buNone/>
              <a:defRPr sz="2000" b="0" i="0">
                <a:solidFill>
                  <a:srgbClr val="8594A7"/>
                </a:solidFill>
                <a:latin typeface="Equip Extended Light" panose="02000503000000020004" pitchFamily="2" charset="77"/>
              </a:defRPr>
            </a:lvl1pPr>
          </a:lstStyle>
          <a:p>
            <a:pPr lvl="0"/>
            <a:r>
              <a:rPr lang="en-GB"/>
              <a:t>Edit Footnote</a:t>
            </a:r>
          </a:p>
        </p:txBody>
      </p:sp>
      <p:sp>
        <p:nvSpPr>
          <p:cNvPr id="39" name="Text Placeholder 7">
            <a:extLst>
              <a:ext uri="{FF2B5EF4-FFF2-40B4-BE49-F238E27FC236}">
                <a16:creationId xmlns:a16="http://schemas.microsoft.com/office/drawing/2014/main" id="{2C3E78E0-393F-274D-86D6-1FA2571F0610}"/>
              </a:ext>
            </a:extLst>
          </p:cNvPr>
          <p:cNvSpPr>
            <a:spLocks noGrp="1"/>
          </p:cNvSpPr>
          <p:nvPr>
            <p:ph type="body" sz="quarter" idx="33" hasCustomPrompt="1"/>
          </p:nvPr>
        </p:nvSpPr>
        <p:spPr>
          <a:xfrm>
            <a:off x="11358772" y="4306104"/>
            <a:ext cx="5868000" cy="1584000"/>
          </a:xfrm>
          <a:prstGeom prst="rect">
            <a:avLst/>
          </a:prstGeom>
          <a:solidFill>
            <a:srgbClr val="0C294D"/>
          </a:solidFill>
        </p:spPr>
        <p:txBody>
          <a:bodyPr wrap="square" tIns="72000" numCol="1" spcCol="720000" anchor="ctr">
            <a:noAutofit/>
          </a:bodyPr>
          <a:lstStyle>
            <a:lvl1pPr marL="0" indent="0" algn="ctr">
              <a:lnSpc>
                <a:spcPct val="100000"/>
              </a:lnSpc>
              <a:buFont typeface="Arial" panose="020B0604020202020204" pitchFamily="34" charset="0"/>
              <a:buNone/>
              <a:defRPr sz="2400" b="0" i="0">
                <a:solidFill>
                  <a:schemeClr val="bg1"/>
                </a:solidFill>
                <a:latin typeface="Equip Extended" panose="02000503030000020004" pitchFamily="2" charset="77"/>
              </a:defRPr>
            </a:lvl1pPr>
          </a:lstStyle>
          <a:p>
            <a:pPr lvl="0"/>
            <a:r>
              <a:rPr lang="en-GB"/>
              <a:t>Edit description</a:t>
            </a:r>
          </a:p>
        </p:txBody>
      </p:sp>
      <p:sp>
        <p:nvSpPr>
          <p:cNvPr id="40" name="Text Placeholder 7">
            <a:extLst>
              <a:ext uri="{FF2B5EF4-FFF2-40B4-BE49-F238E27FC236}">
                <a16:creationId xmlns:a16="http://schemas.microsoft.com/office/drawing/2014/main" id="{75B144BD-DF32-7446-A774-515B3F46C51A}"/>
              </a:ext>
            </a:extLst>
          </p:cNvPr>
          <p:cNvSpPr>
            <a:spLocks noGrp="1"/>
          </p:cNvSpPr>
          <p:nvPr>
            <p:ph type="body" sz="quarter" idx="34" hasCustomPrompt="1"/>
          </p:nvPr>
        </p:nvSpPr>
        <p:spPr>
          <a:xfrm>
            <a:off x="17226772" y="4306104"/>
            <a:ext cx="5760000" cy="1584000"/>
          </a:xfrm>
          <a:prstGeom prst="rect">
            <a:avLst/>
          </a:prstGeom>
          <a:solidFill>
            <a:srgbClr val="D1F6EA"/>
          </a:solidFill>
        </p:spPr>
        <p:txBody>
          <a:bodyPr wrap="square" tIns="72000" numCol="1" spcCol="720000" anchor="ctr">
            <a:noAutofit/>
          </a:bodyPr>
          <a:lstStyle>
            <a:lvl1pPr marL="0" indent="0" algn="ctr">
              <a:lnSpc>
                <a:spcPct val="100000"/>
              </a:lnSpc>
              <a:buFont typeface="Arial" panose="020B0604020202020204" pitchFamily="34" charset="0"/>
              <a:buNone/>
              <a:defRPr sz="2400" b="0" i="0">
                <a:solidFill>
                  <a:schemeClr val="tx1"/>
                </a:solidFill>
                <a:latin typeface="Equip Extended" panose="02000503030000020004" pitchFamily="2" charset="77"/>
              </a:defRPr>
            </a:lvl1pPr>
          </a:lstStyle>
          <a:p>
            <a:pPr lvl="0"/>
            <a:r>
              <a:rPr lang="en-GB"/>
              <a:t>Edit description</a:t>
            </a:r>
          </a:p>
        </p:txBody>
      </p:sp>
      <p:sp>
        <p:nvSpPr>
          <p:cNvPr id="43" name="Text Placeholder 7">
            <a:extLst>
              <a:ext uri="{FF2B5EF4-FFF2-40B4-BE49-F238E27FC236}">
                <a16:creationId xmlns:a16="http://schemas.microsoft.com/office/drawing/2014/main" id="{AFEA1CF0-CF8B-7C45-98E1-BE94C243BDA7}"/>
              </a:ext>
            </a:extLst>
          </p:cNvPr>
          <p:cNvSpPr>
            <a:spLocks noGrp="1"/>
          </p:cNvSpPr>
          <p:nvPr>
            <p:ph type="body" sz="quarter" idx="36" hasCustomPrompt="1"/>
          </p:nvPr>
        </p:nvSpPr>
        <p:spPr>
          <a:xfrm>
            <a:off x="11358770" y="6134912"/>
            <a:ext cx="5868000" cy="1584000"/>
          </a:xfrm>
          <a:prstGeom prst="rect">
            <a:avLst/>
          </a:prstGeom>
          <a:solidFill>
            <a:srgbClr val="005565"/>
          </a:solidFill>
        </p:spPr>
        <p:txBody>
          <a:bodyPr wrap="square" tIns="72000" numCol="1" spcCol="720000" anchor="ctr">
            <a:noAutofit/>
          </a:bodyPr>
          <a:lstStyle>
            <a:lvl1pPr marL="0" indent="0" algn="ctr">
              <a:lnSpc>
                <a:spcPct val="100000"/>
              </a:lnSpc>
              <a:buFont typeface="Arial" panose="020B0604020202020204" pitchFamily="34" charset="0"/>
              <a:buNone/>
              <a:defRPr sz="2400" b="0" i="0">
                <a:solidFill>
                  <a:schemeClr val="bg1"/>
                </a:solidFill>
                <a:latin typeface="Equip Extended" panose="02000503030000020004" pitchFamily="2" charset="77"/>
              </a:defRPr>
            </a:lvl1pPr>
          </a:lstStyle>
          <a:p>
            <a:pPr lvl="0"/>
            <a:r>
              <a:rPr lang="en-GB"/>
              <a:t>Edit description</a:t>
            </a:r>
          </a:p>
        </p:txBody>
      </p:sp>
      <p:sp>
        <p:nvSpPr>
          <p:cNvPr id="44" name="Text Placeholder 7">
            <a:extLst>
              <a:ext uri="{FF2B5EF4-FFF2-40B4-BE49-F238E27FC236}">
                <a16:creationId xmlns:a16="http://schemas.microsoft.com/office/drawing/2014/main" id="{8CB68FB8-0491-0C48-A147-91A0B1C11319}"/>
              </a:ext>
            </a:extLst>
          </p:cNvPr>
          <p:cNvSpPr>
            <a:spLocks noGrp="1"/>
          </p:cNvSpPr>
          <p:nvPr>
            <p:ph type="body" sz="quarter" idx="37" hasCustomPrompt="1"/>
          </p:nvPr>
        </p:nvSpPr>
        <p:spPr>
          <a:xfrm>
            <a:off x="17121600" y="6134912"/>
            <a:ext cx="5868000" cy="1584000"/>
          </a:xfrm>
          <a:prstGeom prst="rect">
            <a:avLst/>
          </a:prstGeom>
          <a:solidFill>
            <a:srgbClr val="D1F6EA"/>
          </a:solidFill>
        </p:spPr>
        <p:txBody>
          <a:bodyPr wrap="square" tIns="72000" numCol="1" spcCol="720000" anchor="ctr">
            <a:noAutofit/>
          </a:bodyPr>
          <a:lstStyle>
            <a:lvl1pPr marL="0" indent="0" algn="ctr">
              <a:lnSpc>
                <a:spcPct val="100000"/>
              </a:lnSpc>
              <a:buFont typeface="Arial" panose="020B0604020202020204" pitchFamily="34" charset="0"/>
              <a:buNone/>
              <a:defRPr sz="2400" b="0" i="0">
                <a:solidFill>
                  <a:schemeClr val="tx1"/>
                </a:solidFill>
                <a:latin typeface="Equip Extended" panose="02000503030000020004" pitchFamily="2" charset="77"/>
              </a:defRPr>
            </a:lvl1pPr>
          </a:lstStyle>
          <a:p>
            <a:pPr lvl="0"/>
            <a:r>
              <a:rPr lang="en-GB"/>
              <a:t>Edit description</a:t>
            </a:r>
          </a:p>
        </p:txBody>
      </p:sp>
      <p:sp>
        <p:nvSpPr>
          <p:cNvPr id="49" name="Text Placeholder 7">
            <a:extLst>
              <a:ext uri="{FF2B5EF4-FFF2-40B4-BE49-F238E27FC236}">
                <a16:creationId xmlns:a16="http://schemas.microsoft.com/office/drawing/2014/main" id="{0EA55065-BEA9-854D-96EA-0864C0EEAEDD}"/>
              </a:ext>
            </a:extLst>
          </p:cNvPr>
          <p:cNvSpPr>
            <a:spLocks noGrp="1"/>
          </p:cNvSpPr>
          <p:nvPr>
            <p:ph type="body" sz="quarter" idx="39" hasCustomPrompt="1"/>
          </p:nvPr>
        </p:nvSpPr>
        <p:spPr>
          <a:xfrm>
            <a:off x="11358770" y="7963720"/>
            <a:ext cx="5868000" cy="1584000"/>
          </a:xfrm>
          <a:prstGeom prst="rect">
            <a:avLst/>
          </a:prstGeom>
          <a:solidFill>
            <a:srgbClr val="00827C"/>
          </a:solidFill>
        </p:spPr>
        <p:txBody>
          <a:bodyPr wrap="square" tIns="72000" numCol="1" spcCol="720000" anchor="ctr">
            <a:noAutofit/>
          </a:bodyPr>
          <a:lstStyle>
            <a:lvl1pPr marL="0" indent="0" algn="ctr">
              <a:lnSpc>
                <a:spcPct val="100000"/>
              </a:lnSpc>
              <a:buFont typeface="Arial" panose="020B0604020202020204" pitchFamily="34" charset="0"/>
              <a:buNone/>
              <a:defRPr sz="2400" b="0" i="0">
                <a:solidFill>
                  <a:schemeClr val="bg1"/>
                </a:solidFill>
                <a:latin typeface="Equip Extended" panose="02000503030000020004" pitchFamily="2" charset="77"/>
              </a:defRPr>
            </a:lvl1pPr>
          </a:lstStyle>
          <a:p>
            <a:pPr lvl="0"/>
            <a:r>
              <a:rPr lang="en-GB"/>
              <a:t>Edit description</a:t>
            </a:r>
          </a:p>
        </p:txBody>
      </p:sp>
      <p:sp>
        <p:nvSpPr>
          <p:cNvPr id="50" name="Text Placeholder 7">
            <a:extLst>
              <a:ext uri="{FF2B5EF4-FFF2-40B4-BE49-F238E27FC236}">
                <a16:creationId xmlns:a16="http://schemas.microsoft.com/office/drawing/2014/main" id="{A0E99508-C6C5-AD41-BDF8-E368F4DD156C}"/>
              </a:ext>
            </a:extLst>
          </p:cNvPr>
          <p:cNvSpPr>
            <a:spLocks noGrp="1"/>
          </p:cNvSpPr>
          <p:nvPr>
            <p:ph type="body" sz="quarter" idx="40" hasCustomPrompt="1"/>
          </p:nvPr>
        </p:nvSpPr>
        <p:spPr>
          <a:xfrm>
            <a:off x="17121600" y="7963720"/>
            <a:ext cx="5868000" cy="1584000"/>
          </a:xfrm>
          <a:prstGeom prst="rect">
            <a:avLst/>
          </a:prstGeom>
          <a:solidFill>
            <a:srgbClr val="D1F6EA"/>
          </a:solidFill>
        </p:spPr>
        <p:txBody>
          <a:bodyPr wrap="square" tIns="72000" numCol="1" spcCol="720000" anchor="ctr">
            <a:noAutofit/>
          </a:bodyPr>
          <a:lstStyle>
            <a:lvl1pPr marL="0" indent="0" algn="ctr">
              <a:lnSpc>
                <a:spcPct val="100000"/>
              </a:lnSpc>
              <a:buFont typeface="Arial" panose="020B0604020202020204" pitchFamily="34" charset="0"/>
              <a:buNone/>
              <a:defRPr sz="2400" b="0" i="0">
                <a:solidFill>
                  <a:schemeClr val="tx1"/>
                </a:solidFill>
                <a:latin typeface="Equip Extended" panose="02000503030000020004" pitchFamily="2" charset="77"/>
              </a:defRPr>
            </a:lvl1pPr>
          </a:lstStyle>
          <a:p>
            <a:pPr lvl="0"/>
            <a:r>
              <a:rPr lang="en-GB"/>
              <a:t>Edit description</a:t>
            </a:r>
          </a:p>
        </p:txBody>
      </p:sp>
      <p:sp>
        <p:nvSpPr>
          <p:cNvPr id="53" name="Text Placeholder 7">
            <a:extLst>
              <a:ext uri="{FF2B5EF4-FFF2-40B4-BE49-F238E27FC236}">
                <a16:creationId xmlns:a16="http://schemas.microsoft.com/office/drawing/2014/main" id="{48ABF11D-9DAF-5440-8B39-8A165F464FD2}"/>
              </a:ext>
            </a:extLst>
          </p:cNvPr>
          <p:cNvSpPr>
            <a:spLocks noGrp="1"/>
          </p:cNvSpPr>
          <p:nvPr>
            <p:ph type="body" sz="quarter" idx="42" hasCustomPrompt="1"/>
          </p:nvPr>
        </p:nvSpPr>
        <p:spPr>
          <a:xfrm>
            <a:off x="11358770" y="9792528"/>
            <a:ext cx="5868000" cy="1584000"/>
          </a:xfrm>
          <a:prstGeom prst="rect">
            <a:avLst/>
          </a:prstGeom>
          <a:solidFill>
            <a:srgbClr val="00AE93"/>
          </a:solidFill>
        </p:spPr>
        <p:txBody>
          <a:bodyPr wrap="square" tIns="72000" numCol="1" spcCol="720000" anchor="ctr">
            <a:noAutofit/>
          </a:bodyPr>
          <a:lstStyle>
            <a:lvl1pPr marL="0" indent="0" algn="ctr">
              <a:lnSpc>
                <a:spcPct val="100000"/>
              </a:lnSpc>
              <a:buFont typeface="Arial" panose="020B0604020202020204" pitchFamily="34" charset="0"/>
              <a:buNone/>
              <a:defRPr sz="2400" b="0" i="0">
                <a:solidFill>
                  <a:schemeClr val="bg1"/>
                </a:solidFill>
                <a:latin typeface="Equip Extended" panose="02000503030000020004" pitchFamily="2" charset="77"/>
              </a:defRPr>
            </a:lvl1pPr>
          </a:lstStyle>
          <a:p>
            <a:pPr lvl="0"/>
            <a:r>
              <a:rPr lang="en-GB"/>
              <a:t>Edit description</a:t>
            </a:r>
          </a:p>
        </p:txBody>
      </p:sp>
      <p:sp>
        <p:nvSpPr>
          <p:cNvPr id="54" name="Text Placeholder 7">
            <a:extLst>
              <a:ext uri="{FF2B5EF4-FFF2-40B4-BE49-F238E27FC236}">
                <a16:creationId xmlns:a16="http://schemas.microsoft.com/office/drawing/2014/main" id="{9677DE9D-2501-444A-9FCD-D4F0A339AC8D}"/>
              </a:ext>
            </a:extLst>
          </p:cNvPr>
          <p:cNvSpPr>
            <a:spLocks noGrp="1"/>
          </p:cNvSpPr>
          <p:nvPr>
            <p:ph type="body" sz="quarter" idx="43" hasCustomPrompt="1"/>
          </p:nvPr>
        </p:nvSpPr>
        <p:spPr>
          <a:xfrm>
            <a:off x="17121600" y="9792528"/>
            <a:ext cx="5868000" cy="1584000"/>
          </a:xfrm>
          <a:prstGeom prst="rect">
            <a:avLst/>
          </a:prstGeom>
          <a:solidFill>
            <a:srgbClr val="D1F6EA"/>
          </a:solidFill>
        </p:spPr>
        <p:txBody>
          <a:bodyPr wrap="square" tIns="72000" numCol="1" spcCol="720000" anchor="ctr">
            <a:noAutofit/>
          </a:bodyPr>
          <a:lstStyle>
            <a:lvl1pPr marL="0" indent="0" algn="ctr">
              <a:lnSpc>
                <a:spcPct val="100000"/>
              </a:lnSpc>
              <a:buFont typeface="Arial" panose="020B0604020202020204" pitchFamily="34" charset="0"/>
              <a:buNone/>
              <a:defRPr sz="2400" b="0" i="0">
                <a:solidFill>
                  <a:schemeClr val="tx1"/>
                </a:solidFill>
                <a:latin typeface="Equip Extended" panose="02000503030000020004" pitchFamily="2" charset="77"/>
              </a:defRPr>
            </a:lvl1pPr>
          </a:lstStyle>
          <a:p>
            <a:pPr lvl="0"/>
            <a:r>
              <a:rPr lang="en-GB"/>
              <a:t>Edit description</a:t>
            </a:r>
          </a:p>
        </p:txBody>
      </p:sp>
      <p:sp>
        <p:nvSpPr>
          <p:cNvPr id="57" name="Title 1">
            <a:extLst>
              <a:ext uri="{FF2B5EF4-FFF2-40B4-BE49-F238E27FC236}">
                <a16:creationId xmlns:a16="http://schemas.microsoft.com/office/drawing/2014/main" id="{C0356F5A-298E-1E4F-8A80-AEECD94E44E0}"/>
              </a:ext>
            </a:extLst>
          </p:cNvPr>
          <p:cNvSpPr>
            <a:spLocks noGrp="1"/>
          </p:cNvSpPr>
          <p:nvPr>
            <p:ph type="title" hasCustomPrompt="1"/>
          </p:nvPr>
        </p:nvSpPr>
        <p:spPr>
          <a:xfrm>
            <a:off x="1252800" y="962251"/>
            <a:ext cx="8667628" cy="857533"/>
          </a:xfrm>
          <a:prstGeom prst="rect">
            <a:avLst/>
          </a:prstGeom>
        </p:spPr>
        <p:txBody>
          <a:bodyPr wrap="square" tIns="72000" anchor="t">
            <a:spAutoFit/>
          </a:bodyPr>
          <a:lstStyle>
            <a:lvl1pPr>
              <a:lnSpc>
                <a:spcPct val="100000"/>
              </a:lnSpc>
              <a:defRPr sz="4800" b="1" i="0">
                <a:solidFill>
                  <a:schemeClr val="tx1"/>
                </a:solidFill>
                <a:latin typeface="Equip Extended" panose="02000503030000020004" pitchFamily="2" charset="77"/>
              </a:defRPr>
            </a:lvl1pPr>
          </a:lstStyle>
          <a:p>
            <a:r>
              <a:rPr lang="en-GB"/>
              <a:t>Edit title</a:t>
            </a:r>
            <a:endParaRPr lang="en-PT"/>
          </a:p>
        </p:txBody>
      </p:sp>
      <p:sp>
        <p:nvSpPr>
          <p:cNvPr id="58" name="Text Placeholder 7">
            <a:extLst>
              <a:ext uri="{FF2B5EF4-FFF2-40B4-BE49-F238E27FC236}">
                <a16:creationId xmlns:a16="http://schemas.microsoft.com/office/drawing/2014/main" id="{67D5818A-2247-974B-9F65-E972B302B00C}"/>
              </a:ext>
            </a:extLst>
          </p:cNvPr>
          <p:cNvSpPr>
            <a:spLocks noGrp="1"/>
          </p:cNvSpPr>
          <p:nvPr>
            <p:ph type="body" sz="quarter" idx="29" hasCustomPrompt="1"/>
          </p:nvPr>
        </p:nvSpPr>
        <p:spPr>
          <a:xfrm>
            <a:off x="1252802" y="1860377"/>
            <a:ext cx="8667628" cy="611312"/>
          </a:xfrm>
          <a:prstGeom prst="rect">
            <a:avLst/>
          </a:prstGeom>
        </p:spPr>
        <p:txBody>
          <a:bodyPr wrap="square" tIns="72000" anchor="t">
            <a:spAutoFit/>
          </a:bodyPr>
          <a:lstStyle>
            <a:lvl1pPr marL="0" indent="0">
              <a:lnSpc>
                <a:spcPct val="100000"/>
              </a:lnSpc>
              <a:buNone/>
              <a:defRPr sz="3200" b="0" i="0">
                <a:solidFill>
                  <a:schemeClr val="tx1"/>
                </a:solidFill>
                <a:latin typeface="Equip Extended Light" panose="02000503000000020004" pitchFamily="2" charset="77"/>
              </a:defRPr>
            </a:lvl1pPr>
          </a:lstStyle>
          <a:p>
            <a:pPr lvl="0"/>
            <a:r>
              <a:rPr lang="en-GB"/>
              <a:t>Edit subtitle</a:t>
            </a:r>
          </a:p>
        </p:txBody>
      </p:sp>
      <p:sp>
        <p:nvSpPr>
          <p:cNvPr id="59" name="Text Placeholder 7">
            <a:extLst>
              <a:ext uri="{FF2B5EF4-FFF2-40B4-BE49-F238E27FC236}">
                <a16:creationId xmlns:a16="http://schemas.microsoft.com/office/drawing/2014/main" id="{E27AFBE8-0396-9444-919D-54BF4ACA73AE}"/>
              </a:ext>
            </a:extLst>
          </p:cNvPr>
          <p:cNvSpPr>
            <a:spLocks noGrp="1"/>
          </p:cNvSpPr>
          <p:nvPr>
            <p:ph type="body" sz="quarter" idx="35" hasCustomPrompt="1"/>
          </p:nvPr>
        </p:nvSpPr>
        <p:spPr>
          <a:xfrm>
            <a:off x="16473600" y="4450105"/>
            <a:ext cx="1296000" cy="1286450"/>
          </a:xfrm>
          <a:prstGeom prst="ellipse">
            <a:avLst/>
          </a:prstGeom>
          <a:solidFill>
            <a:schemeClr val="tx2"/>
          </a:solidFill>
        </p:spPr>
        <p:txBody>
          <a:bodyPr wrap="none" tIns="72000" numCol="1" spcCol="720000" anchor="ctr" anchorCtr="0">
            <a:noAutofit/>
          </a:bodyPr>
          <a:lstStyle>
            <a:lvl1pPr marL="0" indent="0" algn="ctr">
              <a:lnSpc>
                <a:spcPct val="100000"/>
              </a:lnSpc>
              <a:buFont typeface="Arial" panose="020B0604020202020204" pitchFamily="34" charset="0"/>
              <a:buNone/>
              <a:defRPr sz="2200" b="0" i="1">
                <a:solidFill>
                  <a:schemeClr val="bg1"/>
                </a:solidFill>
                <a:latin typeface="Equip" panose="02000503030000020004" pitchFamily="2" charset="77"/>
              </a:defRPr>
            </a:lvl1pPr>
          </a:lstStyle>
          <a:p>
            <a:pPr lvl="0"/>
            <a:r>
              <a:rPr lang="en-GB"/>
              <a:t>Over</a:t>
            </a:r>
          </a:p>
        </p:txBody>
      </p:sp>
      <p:sp>
        <p:nvSpPr>
          <p:cNvPr id="60" name="Text Placeholder 7">
            <a:extLst>
              <a:ext uri="{FF2B5EF4-FFF2-40B4-BE49-F238E27FC236}">
                <a16:creationId xmlns:a16="http://schemas.microsoft.com/office/drawing/2014/main" id="{F61821AA-302A-9944-ACB0-C3BEEFF95619}"/>
              </a:ext>
            </a:extLst>
          </p:cNvPr>
          <p:cNvSpPr>
            <a:spLocks noGrp="1"/>
          </p:cNvSpPr>
          <p:nvPr>
            <p:ph type="body" sz="quarter" idx="44" hasCustomPrompt="1"/>
          </p:nvPr>
        </p:nvSpPr>
        <p:spPr>
          <a:xfrm>
            <a:off x="16473600" y="6280879"/>
            <a:ext cx="1296000" cy="1286450"/>
          </a:xfrm>
          <a:prstGeom prst="ellipse">
            <a:avLst/>
          </a:prstGeom>
          <a:solidFill>
            <a:schemeClr val="tx2"/>
          </a:solidFill>
        </p:spPr>
        <p:txBody>
          <a:bodyPr wrap="none" tIns="72000" numCol="1" spcCol="720000" anchor="ctr" anchorCtr="0">
            <a:noAutofit/>
          </a:bodyPr>
          <a:lstStyle>
            <a:lvl1pPr marL="0" indent="0" algn="ctr">
              <a:lnSpc>
                <a:spcPct val="100000"/>
              </a:lnSpc>
              <a:buFont typeface="Arial" panose="020B0604020202020204" pitchFamily="34" charset="0"/>
              <a:buNone/>
              <a:defRPr sz="2200" b="0" i="1">
                <a:solidFill>
                  <a:schemeClr val="bg1"/>
                </a:solidFill>
                <a:latin typeface="Equip" panose="02000503030000020004" pitchFamily="2" charset="77"/>
              </a:defRPr>
            </a:lvl1pPr>
          </a:lstStyle>
          <a:p>
            <a:pPr lvl="0"/>
            <a:r>
              <a:rPr lang="en-GB"/>
              <a:t>Over</a:t>
            </a:r>
          </a:p>
        </p:txBody>
      </p:sp>
      <p:sp>
        <p:nvSpPr>
          <p:cNvPr id="61" name="Text Placeholder 7">
            <a:extLst>
              <a:ext uri="{FF2B5EF4-FFF2-40B4-BE49-F238E27FC236}">
                <a16:creationId xmlns:a16="http://schemas.microsoft.com/office/drawing/2014/main" id="{A761C271-209A-CB4A-8CE6-9EC6EC5D5DA3}"/>
              </a:ext>
            </a:extLst>
          </p:cNvPr>
          <p:cNvSpPr>
            <a:spLocks noGrp="1"/>
          </p:cNvSpPr>
          <p:nvPr>
            <p:ph type="body" sz="quarter" idx="45" hasCustomPrompt="1"/>
          </p:nvPr>
        </p:nvSpPr>
        <p:spPr>
          <a:xfrm>
            <a:off x="16473600" y="8112495"/>
            <a:ext cx="1296000" cy="1286450"/>
          </a:xfrm>
          <a:prstGeom prst="ellipse">
            <a:avLst/>
          </a:prstGeom>
          <a:solidFill>
            <a:schemeClr val="tx2"/>
          </a:solidFill>
        </p:spPr>
        <p:txBody>
          <a:bodyPr wrap="none" tIns="72000" numCol="1" spcCol="720000" anchor="ctr" anchorCtr="0">
            <a:noAutofit/>
          </a:bodyPr>
          <a:lstStyle>
            <a:lvl1pPr marL="0" indent="0" algn="ctr">
              <a:lnSpc>
                <a:spcPct val="100000"/>
              </a:lnSpc>
              <a:buFont typeface="Arial" panose="020B0604020202020204" pitchFamily="34" charset="0"/>
              <a:buNone/>
              <a:defRPr sz="2200" b="0" i="1">
                <a:solidFill>
                  <a:schemeClr val="bg1"/>
                </a:solidFill>
                <a:latin typeface="Equip" panose="02000503030000020004" pitchFamily="2" charset="77"/>
              </a:defRPr>
            </a:lvl1pPr>
          </a:lstStyle>
          <a:p>
            <a:pPr lvl="0"/>
            <a:r>
              <a:rPr lang="en-GB"/>
              <a:t>Over</a:t>
            </a:r>
          </a:p>
        </p:txBody>
      </p:sp>
      <p:sp>
        <p:nvSpPr>
          <p:cNvPr id="62" name="Text Placeholder 7">
            <a:extLst>
              <a:ext uri="{FF2B5EF4-FFF2-40B4-BE49-F238E27FC236}">
                <a16:creationId xmlns:a16="http://schemas.microsoft.com/office/drawing/2014/main" id="{F3D16181-B31F-1245-8E9F-D5471F4CBD4E}"/>
              </a:ext>
            </a:extLst>
          </p:cNvPr>
          <p:cNvSpPr>
            <a:spLocks noGrp="1"/>
          </p:cNvSpPr>
          <p:nvPr>
            <p:ph type="body" sz="quarter" idx="46" hasCustomPrompt="1"/>
          </p:nvPr>
        </p:nvSpPr>
        <p:spPr>
          <a:xfrm>
            <a:off x="16473600" y="9941303"/>
            <a:ext cx="1296000" cy="1286450"/>
          </a:xfrm>
          <a:prstGeom prst="ellipse">
            <a:avLst/>
          </a:prstGeom>
          <a:solidFill>
            <a:schemeClr val="tx2"/>
          </a:solidFill>
        </p:spPr>
        <p:txBody>
          <a:bodyPr wrap="none" tIns="72000" numCol="1" spcCol="720000" anchor="ctr" anchorCtr="0">
            <a:noAutofit/>
          </a:bodyPr>
          <a:lstStyle>
            <a:lvl1pPr marL="0" indent="0" algn="ctr">
              <a:lnSpc>
                <a:spcPct val="100000"/>
              </a:lnSpc>
              <a:buFont typeface="Arial" panose="020B0604020202020204" pitchFamily="34" charset="0"/>
              <a:buNone/>
              <a:defRPr sz="2200" b="0" i="1">
                <a:solidFill>
                  <a:schemeClr val="bg1"/>
                </a:solidFill>
                <a:latin typeface="Equip" panose="02000503030000020004" pitchFamily="2" charset="77"/>
              </a:defRPr>
            </a:lvl1pPr>
          </a:lstStyle>
          <a:p>
            <a:pPr lvl="0"/>
            <a:r>
              <a:rPr lang="en-GB"/>
              <a:t>Over</a:t>
            </a:r>
          </a:p>
        </p:txBody>
      </p:sp>
      <p:pic>
        <p:nvPicPr>
          <p:cNvPr id="23" name="Graphic 22">
            <a:extLst>
              <a:ext uri="{FF2B5EF4-FFF2-40B4-BE49-F238E27FC236}">
                <a16:creationId xmlns:a16="http://schemas.microsoft.com/office/drawing/2014/main" id="{38E2B501-D44D-624B-AC75-F37302CD6D64}"/>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1607201" y="759806"/>
            <a:ext cx="1627198" cy="1430156"/>
          </a:xfrm>
          <a:prstGeom prst="rect">
            <a:avLst/>
          </a:prstGeom>
        </p:spPr>
      </p:pic>
    </p:spTree>
    <p:extLst>
      <p:ext uri="{BB962C8B-B14F-4D97-AF65-F5344CB8AC3E}">
        <p14:creationId xmlns:p14="http://schemas.microsoft.com/office/powerpoint/2010/main" val="166966737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ull Image w/Title">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24384000" cy="13716000"/>
          </a:xfrm>
          <a:prstGeom prst="rect">
            <a:avLst/>
          </a:prstGeom>
          <a:pattFill prst="pct75">
            <a:fgClr>
              <a:schemeClr val="tx2">
                <a:lumMod val="75000"/>
                <a:lumOff val="25000"/>
              </a:schemeClr>
            </a:fgClr>
            <a:bgClr>
              <a:schemeClr val="bg1"/>
            </a:bgClr>
          </a:pattFill>
        </p:spPr>
        <p:txBody>
          <a:bodyPr/>
          <a:lstStyle>
            <a:lvl1pPr>
              <a:defRPr lang="en-US" sz="4800">
                <a:solidFill>
                  <a:schemeClr val="accent1"/>
                </a:solidFill>
              </a:defRPr>
            </a:lvl1pPr>
          </a:lstStyle>
          <a:p>
            <a:pPr lvl="0"/>
            <a:r>
              <a:rPr lang="fr-FR" noProof="0"/>
              <a:t>Cliquez sur l'icône pour ajouter une image</a:t>
            </a:r>
            <a:endParaRPr lang="en-US" noProof="0"/>
          </a:p>
        </p:txBody>
      </p:sp>
      <p:sp>
        <p:nvSpPr>
          <p:cNvPr id="5" name="Google Shape;17;p4"/>
          <p:cNvSpPr txBox="1">
            <a:spLocks noGrp="1"/>
          </p:cNvSpPr>
          <p:nvPr>
            <p:ph type="title"/>
          </p:nvPr>
        </p:nvSpPr>
        <p:spPr>
          <a:xfrm>
            <a:off x="1307458" y="973330"/>
            <a:ext cx="21830355" cy="886397"/>
          </a:xfrm>
          <a:prstGeom prst="rect">
            <a:avLst/>
          </a:prstGeom>
        </p:spPr>
        <p:txBody>
          <a:bodyPr wrap="square" lIns="0" tIns="0" rIns="0" bIns="0" anchor="ctr" anchorCtr="0">
            <a:spAutoFit/>
          </a:bodyPr>
          <a:lstStyle>
            <a:lvl1pPr>
              <a:defRPr sz="6400" b="1">
                <a:solidFill>
                  <a:schemeClr val="bg1"/>
                </a:solidFill>
                <a:latin typeface="Ubuntu" panose="020B0504030602030204" pitchFamily="34" charset="0"/>
                <a:ea typeface="+mn-ea"/>
                <a:cs typeface="+mn-cs"/>
              </a:defRPr>
            </a:lvl1pPr>
          </a:lstStyle>
          <a:p>
            <a:pPr lvl="0"/>
            <a:r>
              <a:rPr lang="fr-FR"/>
              <a:t>Modifiez le style du titre</a:t>
            </a:r>
            <a:endParaRPr/>
          </a:p>
        </p:txBody>
      </p:sp>
      <p:sp>
        <p:nvSpPr>
          <p:cNvPr id="6" name="Google Shape;18;p4"/>
          <p:cNvSpPr txBox="1">
            <a:spLocks noGrp="1"/>
          </p:cNvSpPr>
          <p:nvPr>
            <p:ph type="body" idx="13"/>
          </p:nvPr>
        </p:nvSpPr>
        <p:spPr>
          <a:xfrm>
            <a:off x="1335168" y="2007333"/>
            <a:ext cx="21802645" cy="387798"/>
          </a:xfrm>
          <a:prstGeom prst="rect">
            <a:avLst/>
          </a:prstGeom>
        </p:spPr>
        <p:txBody>
          <a:bodyPr wrap="square" lIns="0" tIns="0" rIns="0" bIns="0" anchor="t" anchorCtr="0">
            <a:spAutoFit/>
          </a:bodyPr>
          <a:lstStyle>
            <a:lvl1pPr marL="0" indent="0">
              <a:buNone/>
              <a:defRPr sz="2800" b="0">
                <a:solidFill>
                  <a:schemeClr val="bg1"/>
                </a:solidFill>
                <a:latin typeface="+mn-lt"/>
              </a:defRPr>
            </a:lvl1pPr>
          </a:lstStyle>
          <a:p>
            <a:pPr lvl="0"/>
            <a:r>
              <a:rPr lang="fr-FR"/>
              <a:t>Cliquez pour modifier les styles du texte du masque</a:t>
            </a:r>
          </a:p>
        </p:txBody>
      </p:sp>
    </p:spTree>
    <p:extLst>
      <p:ext uri="{BB962C8B-B14F-4D97-AF65-F5344CB8AC3E}">
        <p14:creationId xmlns:p14="http://schemas.microsoft.com/office/powerpoint/2010/main" val="777666658"/>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userDrawn="1">
  <p:cSld name="1_Title, Subtitle, Blank">
    <p:bg>
      <p:bgPr>
        <a:solidFill>
          <a:schemeClr val="bg1"/>
        </a:solidFill>
        <a:effectLst/>
      </p:bgPr>
    </p:bg>
    <p:spTree>
      <p:nvGrpSpPr>
        <p:cNvPr id="1" name=""/>
        <p:cNvGrpSpPr/>
        <p:nvPr/>
      </p:nvGrpSpPr>
      <p:grpSpPr>
        <a:xfrm>
          <a:off x="0" y="0"/>
          <a:ext cx="0" cy="0"/>
          <a:chOff x="0" y="0"/>
          <a:chExt cx="0" cy="0"/>
        </a:xfrm>
      </p:grpSpPr>
      <p:sp>
        <p:nvSpPr>
          <p:cNvPr id="26" name="Title 1">
            <a:extLst>
              <a:ext uri="{FF2B5EF4-FFF2-40B4-BE49-F238E27FC236}">
                <a16:creationId xmlns:a16="http://schemas.microsoft.com/office/drawing/2014/main" id="{8D99D971-8D93-A14A-BE3D-ABC9A167F6B8}"/>
              </a:ext>
            </a:extLst>
          </p:cNvPr>
          <p:cNvSpPr>
            <a:spLocks noGrp="1"/>
          </p:cNvSpPr>
          <p:nvPr>
            <p:ph type="title" hasCustomPrompt="1"/>
          </p:nvPr>
        </p:nvSpPr>
        <p:spPr>
          <a:xfrm>
            <a:off x="1174315" y="977947"/>
            <a:ext cx="20526810" cy="857533"/>
          </a:xfrm>
          <a:prstGeom prst="rect">
            <a:avLst/>
          </a:prstGeom>
        </p:spPr>
        <p:txBody>
          <a:bodyPr wrap="square" tIns="72000" anchor="t">
            <a:spAutoFit/>
          </a:bodyPr>
          <a:lstStyle>
            <a:lvl1pPr>
              <a:lnSpc>
                <a:spcPct val="100000"/>
              </a:lnSpc>
              <a:defRPr sz="4800" b="1" i="0">
                <a:solidFill>
                  <a:schemeClr val="tx1"/>
                </a:solidFill>
                <a:latin typeface="Equip Extended" panose="02000503030000020004" pitchFamily="2" charset="77"/>
              </a:defRPr>
            </a:lvl1pPr>
          </a:lstStyle>
          <a:p>
            <a:r>
              <a:rPr lang="en-GB"/>
              <a:t>Edit title</a:t>
            </a:r>
            <a:endParaRPr lang="en-PT"/>
          </a:p>
        </p:txBody>
      </p:sp>
      <p:sp>
        <p:nvSpPr>
          <p:cNvPr id="27" name="Text Placeholder 7">
            <a:extLst>
              <a:ext uri="{FF2B5EF4-FFF2-40B4-BE49-F238E27FC236}">
                <a16:creationId xmlns:a16="http://schemas.microsoft.com/office/drawing/2014/main" id="{16DBF9F2-91C4-4B4B-844B-3C6295E89D04}"/>
              </a:ext>
            </a:extLst>
          </p:cNvPr>
          <p:cNvSpPr>
            <a:spLocks noGrp="1"/>
          </p:cNvSpPr>
          <p:nvPr>
            <p:ph type="body" sz="quarter" idx="29" hasCustomPrompt="1"/>
          </p:nvPr>
        </p:nvSpPr>
        <p:spPr>
          <a:xfrm>
            <a:off x="1174317" y="1873389"/>
            <a:ext cx="20526810" cy="611312"/>
          </a:xfrm>
          <a:prstGeom prst="rect">
            <a:avLst/>
          </a:prstGeom>
        </p:spPr>
        <p:txBody>
          <a:bodyPr wrap="square" tIns="72000" anchor="t">
            <a:spAutoFit/>
          </a:bodyPr>
          <a:lstStyle>
            <a:lvl1pPr marL="0" indent="0">
              <a:lnSpc>
                <a:spcPct val="100000"/>
              </a:lnSpc>
              <a:buNone/>
              <a:defRPr sz="3200" b="0" i="0">
                <a:solidFill>
                  <a:schemeClr val="tx1"/>
                </a:solidFill>
                <a:latin typeface="Equip Extended Light" panose="02000503000000020004" pitchFamily="2" charset="77"/>
              </a:defRPr>
            </a:lvl1pPr>
          </a:lstStyle>
          <a:p>
            <a:pPr lvl="0"/>
            <a:r>
              <a:rPr lang="en-GB"/>
              <a:t>Edit subtitle</a:t>
            </a:r>
          </a:p>
        </p:txBody>
      </p:sp>
      <p:sp>
        <p:nvSpPr>
          <p:cNvPr id="11" name="Text Placeholder 4">
            <a:extLst>
              <a:ext uri="{FF2B5EF4-FFF2-40B4-BE49-F238E27FC236}">
                <a16:creationId xmlns:a16="http://schemas.microsoft.com/office/drawing/2014/main" id="{0B5386CC-1AF9-43A7-936F-5422F9C80758}"/>
              </a:ext>
            </a:extLst>
          </p:cNvPr>
          <p:cNvSpPr>
            <a:spLocks noGrp="1"/>
          </p:cNvSpPr>
          <p:nvPr>
            <p:ph type="body" sz="quarter" idx="12" hasCustomPrompt="1"/>
          </p:nvPr>
        </p:nvSpPr>
        <p:spPr>
          <a:xfrm>
            <a:off x="1396999" y="11977618"/>
            <a:ext cx="20304126" cy="1738384"/>
          </a:xfrm>
          <a:prstGeom prst="rect">
            <a:avLst/>
          </a:prstGeom>
        </p:spPr>
        <p:txBody>
          <a:bodyPr lIns="0" rIns="0" bIns="91440" anchor="t">
            <a:noAutofit/>
          </a:bodyPr>
          <a:lstStyle>
            <a:lvl1pPr>
              <a:buNone/>
              <a:defRPr lang="en-US" sz="1800" dirty="0" smtClean="0">
                <a:solidFill>
                  <a:schemeClr val="bg2"/>
                </a:solidFill>
                <a:latin typeface="Equip Extended Light" panose="02000503000000020004" pitchFamily="2" charset="77"/>
              </a:defRPr>
            </a:lvl1pPr>
            <a:lvl2pPr>
              <a:buNone/>
              <a:defRPr lang="en-US" sz="1800" b="0" i="0" kern="1200" dirty="0" smtClean="0">
                <a:solidFill>
                  <a:schemeClr val="bg2"/>
                </a:solidFill>
                <a:latin typeface="Equip Extended Light" panose="02000503000000020004" pitchFamily="2" charset="77"/>
                <a:ea typeface="+mn-ea"/>
                <a:cs typeface="+mn-cs"/>
              </a:defRPr>
            </a:lvl2pPr>
            <a:lvl3pPr>
              <a:buNone/>
              <a:defRPr lang="en-US" sz="1800" b="0" i="0" kern="1200" dirty="0" smtClean="0">
                <a:solidFill>
                  <a:schemeClr val="bg2"/>
                </a:solidFill>
                <a:latin typeface="Equip Extended Light" panose="02000503000000020004" pitchFamily="2" charset="77"/>
                <a:ea typeface="+mn-ea"/>
                <a:cs typeface="+mn-cs"/>
              </a:defRPr>
            </a:lvl3pPr>
            <a:lvl4pPr>
              <a:buNone/>
              <a:defRPr lang="en-US" sz="1800" b="0" i="0" kern="1200" dirty="0" smtClean="0">
                <a:solidFill>
                  <a:schemeClr val="bg2"/>
                </a:solidFill>
                <a:latin typeface="Equip Extended Light" panose="02000503000000020004" pitchFamily="2" charset="77"/>
                <a:ea typeface="+mn-ea"/>
                <a:cs typeface="+mn-cs"/>
              </a:defRPr>
            </a:lvl4pPr>
            <a:lvl5pPr>
              <a:buNone/>
              <a:defRPr lang="en-US" sz="1800" b="0" i="0" kern="1200" dirty="0">
                <a:solidFill>
                  <a:schemeClr val="bg2"/>
                </a:solidFill>
                <a:latin typeface="Equip Extended Light" panose="02000503000000020004" pitchFamily="2" charset="77"/>
                <a:ea typeface="+mn-ea"/>
                <a:cs typeface="+mn-cs"/>
              </a:defRPr>
            </a:lvl5pPr>
          </a:lstStyle>
          <a:p>
            <a:pPr marL="0" lvl="0" indent="0">
              <a:spcBef>
                <a:spcPts val="1200"/>
              </a:spcBef>
              <a:buNone/>
            </a:pPr>
            <a:r>
              <a:rPr lang="en-US"/>
              <a:t>Edit Footnote</a:t>
            </a:r>
          </a:p>
        </p:txBody>
      </p:sp>
    </p:spTree>
    <p:extLst>
      <p:ext uri="{BB962C8B-B14F-4D97-AF65-F5344CB8AC3E}">
        <p14:creationId xmlns:p14="http://schemas.microsoft.com/office/powerpoint/2010/main" val="1836129739"/>
      </p:ext>
    </p:extLst>
  </p:cSld>
  <p:clrMapOvr>
    <a:masterClrMapping/>
  </p:clrMapOvr>
  <p:extLst>
    <p:ext uri="{DCECCB84-F9BA-43D5-87BE-67443E8EF086}">
      <p15:sldGuideLst xmlns:p15="http://schemas.microsoft.com/office/powerpoint/2012/main">
        <p15:guide id="1" pos="7680">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userDrawn="1">
  <p:cSld name="12_4_Info Quotes Purple">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FA87CDB-10A3-0E42-8920-0747E24E9DEE}"/>
              </a:ext>
            </a:extLst>
          </p:cNvPr>
          <p:cNvSpPr/>
          <p:nvPr userDrawn="1"/>
        </p:nvSpPr>
        <p:spPr>
          <a:xfrm>
            <a:off x="0" y="0"/>
            <a:ext cx="24384000" cy="13716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sz="7200"/>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1607201" y="759806"/>
            <a:ext cx="1627198" cy="1430156"/>
          </a:xfrm>
          <a:prstGeom prst="rect">
            <a:avLst/>
          </a:prstGeom>
        </p:spPr>
      </p:pic>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4020798" y="5204335"/>
            <a:ext cx="5594400" cy="457424"/>
          </a:xfrm>
          <a:prstGeom prst="rect">
            <a:avLst/>
          </a:prstGeom>
        </p:spPr>
        <p:txBody>
          <a:bodyPr wrap="square" tIns="72000" anchor="t">
            <a:spAutoFit/>
          </a:bodyPr>
          <a:lstStyle>
            <a:lvl1pPr marL="0" indent="0">
              <a:lnSpc>
                <a:spcPct val="100000"/>
              </a:lnSpc>
              <a:spcBef>
                <a:spcPts val="2000"/>
              </a:spcBef>
              <a:buNone/>
              <a:defRPr sz="2200" b="0" i="0">
                <a:solidFill>
                  <a:schemeClr val="bg1"/>
                </a:solidFill>
                <a:latin typeface="Equip Light" panose="02000503000000020004" pitchFamily="2" charset="77"/>
              </a:defRPr>
            </a:lvl1pPr>
          </a:lstStyle>
          <a:p>
            <a:pPr lvl="0"/>
            <a:r>
              <a:rPr lang="en-GB"/>
              <a:t>Edit position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4020798" y="4557466"/>
            <a:ext cx="5594400" cy="488201"/>
          </a:xfrm>
          <a:prstGeom prst="rect">
            <a:avLst/>
          </a:prstGeom>
        </p:spPr>
        <p:txBody>
          <a:bodyPr wrap="square" tIns="72000" anchor="t">
            <a:spAutoFit/>
          </a:bodyPr>
          <a:lstStyle>
            <a:lvl1pPr marL="0" indent="0">
              <a:lnSpc>
                <a:spcPct val="100000"/>
              </a:lnSpc>
              <a:buNone/>
              <a:defRPr sz="2400" b="1" i="0">
                <a:solidFill>
                  <a:schemeClr val="tx1"/>
                </a:solidFill>
                <a:latin typeface="Equip Extended" panose="02000503030000020004" pitchFamily="2" charset="77"/>
              </a:defRPr>
            </a:lvl1pPr>
          </a:lstStyle>
          <a:p>
            <a:pPr lvl="0"/>
            <a:r>
              <a:rPr lang="en-GB"/>
              <a:t>Edit name</a:t>
            </a:r>
          </a:p>
        </p:txBody>
      </p:sp>
      <p:sp>
        <p:nvSpPr>
          <p:cNvPr id="21" name="Text Placeholder 7">
            <a:extLst>
              <a:ext uri="{FF2B5EF4-FFF2-40B4-BE49-F238E27FC236}">
                <a16:creationId xmlns:a16="http://schemas.microsoft.com/office/drawing/2014/main" id="{C1B2D925-6381-9A47-8EBA-795195C8ABB8}"/>
              </a:ext>
            </a:extLst>
          </p:cNvPr>
          <p:cNvSpPr>
            <a:spLocks noGrp="1"/>
          </p:cNvSpPr>
          <p:nvPr>
            <p:ph type="body" sz="quarter" idx="34" hasCustomPrompt="1"/>
          </p:nvPr>
        </p:nvSpPr>
        <p:spPr>
          <a:xfrm>
            <a:off x="14020800" y="2440447"/>
            <a:ext cx="7725600" cy="1596197"/>
          </a:xfrm>
          <a:prstGeom prst="rect">
            <a:avLst/>
          </a:prstGeom>
        </p:spPr>
        <p:txBody>
          <a:bodyPr wrap="square" tIns="72000" anchor="t">
            <a:spAutoFit/>
          </a:bodyPr>
          <a:lstStyle>
            <a:lvl1pPr marL="0" indent="0">
              <a:lnSpc>
                <a:spcPct val="100000"/>
              </a:lnSpc>
              <a:buNone/>
              <a:defRPr sz="2400" b="0" i="1">
                <a:solidFill>
                  <a:schemeClr val="bg1"/>
                </a:solidFill>
                <a:latin typeface="Equip Extended Light" panose="02000503000000020004" pitchFamily="2" charset="77"/>
              </a:defRPr>
            </a:lvl1pPr>
          </a:lstStyle>
          <a:p>
            <a:pPr lvl="0"/>
            <a:r>
              <a:rPr lang="en-GB"/>
              <a:t>Nagarro behaves like a start-up,  ready for anything, very result  oriented and not dwindling until  we as a customer have gotten  what we want. </a:t>
            </a:r>
          </a:p>
        </p:txBody>
      </p:sp>
      <p:sp>
        <p:nvSpPr>
          <p:cNvPr id="22" name="Image">
            <a:extLst>
              <a:ext uri="{FF2B5EF4-FFF2-40B4-BE49-F238E27FC236}">
                <a16:creationId xmlns:a16="http://schemas.microsoft.com/office/drawing/2014/main" id="{822A80EC-B1B0-3442-829C-CAFABB882D10}"/>
              </a:ext>
            </a:extLst>
          </p:cNvPr>
          <p:cNvSpPr>
            <a:spLocks noGrp="1" noChangeAspect="1"/>
          </p:cNvSpPr>
          <p:nvPr>
            <p:ph type="pic" sz="quarter" idx="30"/>
          </p:nvPr>
        </p:nvSpPr>
        <p:spPr>
          <a:xfrm>
            <a:off x="20189618" y="4347888"/>
            <a:ext cx="1584000" cy="1584000"/>
          </a:xfrm>
          <a:prstGeom prst="ellipse">
            <a:avLst/>
          </a:prstGeom>
          <a:effectLst>
            <a:softEdge rad="0"/>
          </a:effectLst>
        </p:spPr>
        <p:txBody>
          <a:bodyPr lIns="91439" tIns="45719" rIns="91439" bIns="45719">
            <a:noAutofit/>
          </a:bodyPr>
          <a:lstStyle>
            <a:lvl1pPr marL="0" indent="0">
              <a:buNone/>
              <a:defRPr>
                <a:noFill/>
              </a:defRPr>
            </a:lvl1pPr>
          </a:lstStyle>
          <a:p>
            <a:r>
              <a:rPr lang="en-GB"/>
              <a:t>Click icon to add picture</a:t>
            </a:r>
            <a:endParaRPr/>
          </a:p>
        </p:txBody>
      </p:sp>
      <p:sp>
        <p:nvSpPr>
          <p:cNvPr id="23" name="Text Placeholder 7">
            <a:extLst>
              <a:ext uri="{FF2B5EF4-FFF2-40B4-BE49-F238E27FC236}">
                <a16:creationId xmlns:a16="http://schemas.microsoft.com/office/drawing/2014/main" id="{8355F0FD-0400-F544-A20A-FFD2420BD67F}"/>
              </a:ext>
            </a:extLst>
          </p:cNvPr>
          <p:cNvSpPr>
            <a:spLocks noGrp="1"/>
          </p:cNvSpPr>
          <p:nvPr>
            <p:ph type="body" sz="quarter" idx="35" hasCustomPrompt="1"/>
          </p:nvPr>
        </p:nvSpPr>
        <p:spPr>
          <a:xfrm>
            <a:off x="14020798" y="9588381"/>
            <a:ext cx="5594400" cy="457424"/>
          </a:xfrm>
          <a:prstGeom prst="rect">
            <a:avLst/>
          </a:prstGeom>
        </p:spPr>
        <p:txBody>
          <a:bodyPr wrap="square" tIns="72000" anchor="t">
            <a:spAutoFit/>
          </a:bodyPr>
          <a:lstStyle>
            <a:lvl1pPr marL="0" indent="0">
              <a:lnSpc>
                <a:spcPct val="100000"/>
              </a:lnSpc>
              <a:spcBef>
                <a:spcPts val="2000"/>
              </a:spcBef>
              <a:buNone/>
              <a:defRPr sz="2200" b="0" i="0">
                <a:solidFill>
                  <a:schemeClr val="bg1"/>
                </a:solidFill>
                <a:latin typeface="Equip Light" panose="02000503000000020004" pitchFamily="2" charset="77"/>
              </a:defRPr>
            </a:lvl1pPr>
          </a:lstStyle>
          <a:p>
            <a:pPr lvl="0"/>
            <a:r>
              <a:rPr lang="en-GB"/>
              <a:t>Edit position</a:t>
            </a:r>
          </a:p>
        </p:txBody>
      </p:sp>
      <p:sp>
        <p:nvSpPr>
          <p:cNvPr id="24" name="Text Placeholder 7">
            <a:extLst>
              <a:ext uri="{FF2B5EF4-FFF2-40B4-BE49-F238E27FC236}">
                <a16:creationId xmlns:a16="http://schemas.microsoft.com/office/drawing/2014/main" id="{CEE37377-A5FF-9646-B596-C7E6C7268FEA}"/>
              </a:ext>
            </a:extLst>
          </p:cNvPr>
          <p:cNvSpPr>
            <a:spLocks noGrp="1"/>
          </p:cNvSpPr>
          <p:nvPr>
            <p:ph type="body" sz="quarter" idx="36" hasCustomPrompt="1"/>
          </p:nvPr>
        </p:nvSpPr>
        <p:spPr>
          <a:xfrm>
            <a:off x="14020798" y="8941512"/>
            <a:ext cx="5594400" cy="488201"/>
          </a:xfrm>
          <a:prstGeom prst="rect">
            <a:avLst/>
          </a:prstGeom>
        </p:spPr>
        <p:txBody>
          <a:bodyPr wrap="square" tIns="72000" anchor="t">
            <a:spAutoFit/>
          </a:bodyPr>
          <a:lstStyle>
            <a:lvl1pPr marL="0" indent="0">
              <a:lnSpc>
                <a:spcPct val="100000"/>
              </a:lnSpc>
              <a:buNone/>
              <a:defRPr sz="2400" b="1" i="0">
                <a:solidFill>
                  <a:schemeClr val="tx1"/>
                </a:solidFill>
                <a:latin typeface="Equip Extended" panose="02000503030000020004" pitchFamily="2" charset="77"/>
              </a:defRPr>
            </a:lvl1pPr>
          </a:lstStyle>
          <a:p>
            <a:pPr lvl="0"/>
            <a:r>
              <a:rPr lang="en-GB"/>
              <a:t>Edit name</a:t>
            </a:r>
          </a:p>
        </p:txBody>
      </p:sp>
      <p:sp>
        <p:nvSpPr>
          <p:cNvPr id="31" name="Text Placeholder 7">
            <a:extLst>
              <a:ext uri="{FF2B5EF4-FFF2-40B4-BE49-F238E27FC236}">
                <a16:creationId xmlns:a16="http://schemas.microsoft.com/office/drawing/2014/main" id="{D30342F4-2876-3240-A7F5-9346EEB55FF4}"/>
              </a:ext>
            </a:extLst>
          </p:cNvPr>
          <p:cNvSpPr>
            <a:spLocks noGrp="1"/>
          </p:cNvSpPr>
          <p:nvPr>
            <p:ph type="body" sz="quarter" idx="37" hasCustomPrompt="1"/>
          </p:nvPr>
        </p:nvSpPr>
        <p:spPr>
          <a:xfrm>
            <a:off x="14020800" y="6824493"/>
            <a:ext cx="7725600" cy="1596197"/>
          </a:xfrm>
          <a:prstGeom prst="rect">
            <a:avLst/>
          </a:prstGeom>
        </p:spPr>
        <p:txBody>
          <a:bodyPr wrap="square" tIns="72000" anchor="t">
            <a:spAutoFit/>
          </a:bodyPr>
          <a:lstStyle>
            <a:lvl1pPr marL="0" indent="0">
              <a:lnSpc>
                <a:spcPct val="100000"/>
              </a:lnSpc>
              <a:buNone/>
              <a:defRPr sz="2400" b="0" i="1">
                <a:solidFill>
                  <a:schemeClr val="bg1"/>
                </a:solidFill>
                <a:latin typeface="Equip Extended Light" panose="02000503000000020004" pitchFamily="2" charset="77"/>
              </a:defRPr>
            </a:lvl1pPr>
          </a:lstStyle>
          <a:p>
            <a:pPr lvl="0"/>
            <a:r>
              <a:rPr lang="en-GB"/>
              <a:t>Nagarro behaves like a start-up,  ready for anything, very result  oriented and not dwindling until  we as a customer have gotten  what we want. </a:t>
            </a:r>
          </a:p>
        </p:txBody>
      </p:sp>
      <p:sp>
        <p:nvSpPr>
          <p:cNvPr id="33" name="Image">
            <a:extLst>
              <a:ext uri="{FF2B5EF4-FFF2-40B4-BE49-F238E27FC236}">
                <a16:creationId xmlns:a16="http://schemas.microsoft.com/office/drawing/2014/main" id="{A8684A1C-A560-DE49-AD50-647BDB254A86}"/>
              </a:ext>
            </a:extLst>
          </p:cNvPr>
          <p:cNvSpPr>
            <a:spLocks noGrp="1" noChangeAspect="1"/>
          </p:cNvSpPr>
          <p:nvPr>
            <p:ph type="pic" sz="quarter" idx="38"/>
          </p:nvPr>
        </p:nvSpPr>
        <p:spPr>
          <a:xfrm>
            <a:off x="20189618" y="8731934"/>
            <a:ext cx="1584000" cy="1584000"/>
          </a:xfrm>
          <a:prstGeom prst="ellipse">
            <a:avLst/>
          </a:prstGeom>
          <a:effectLst>
            <a:softEdge rad="0"/>
          </a:effectLst>
        </p:spPr>
        <p:txBody>
          <a:bodyPr lIns="91439" tIns="45719" rIns="91439" bIns="45719">
            <a:noAutofit/>
          </a:bodyPr>
          <a:lstStyle>
            <a:lvl1pPr marL="0" indent="0">
              <a:buNone/>
              <a:defRPr>
                <a:noFill/>
              </a:defRPr>
            </a:lvl1pPr>
          </a:lstStyle>
          <a:p>
            <a:r>
              <a:rPr lang="en-GB"/>
              <a:t>Click icon to add picture</a:t>
            </a:r>
            <a:endParaRPr/>
          </a:p>
        </p:txBody>
      </p:sp>
    </p:spTree>
    <p:extLst>
      <p:ext uri="{BB962C8B-B14F-4D97-AF65-F5344CB8AC3E}">
        <p14:creationId xmlns:p14="http://schemas.microsoft.com/office/powerpoint/2010/main" val="2203306243"/>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userDrawn="1">
  <p:cSld name="9_1_Photo 1 Right Subtitle">
    <p:bg>
      <p:bgPr>
        <a:solidFill>
          <a:schemeClr val="bg1"/>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A8D4FC00-C4DF-7F4F-AA41-3EAF7F48F07E}"/>
              </a:ext>
            </a:extLst>
          </p:cNvPr>
          <p:cNvSpPr>
            <a:spLocks noGrp="1"/>
          </p:cNvSpPr>
          <p:nvPr>
            <p:ph type="pic" sz="quarter" idx="14"/>
          </p:nvPr>
        </p:nvSpPr>
        <p:spPr>
          <a:xfrm>
            <a:off x="17184000" y="0"/>
            <a:ext cx="7200000" cy="13716000"/>
          </a:xfrm>
          <a:solidFill>
            <a:schemeClr val="accent1"/>
          </a:solidFill>
        </p:spPr>
        <p:txBody>
          <a:bodyPr/>
          <a:lstStyle>
            <a:lvl1pPr marL="0" indent="0">
              <a:buNone/>
              <a:defRPr>
                <a:noFill/>
              </a:defRPr>
            </a:lvl1pPr>
          </a:lstStyle>
          <a:p>
            <a:r>
              <a:rPr lang="en-GB"/>
              <a:t>Click icon to add picture</a:t>
            </a:r>
            <a:endParaRPr lang="en-PT"/>
          </a:p>
        </p:txBody>
      </p:sp>
      <p:sp>
        <p:nvSpPr>
          <p:cNvPr id="14" name="Picture Placeholder 13">
            <a:extLst>
              <a:ext uri="{FF2B5EF4-FFF2-40B4-BE49-F238E27FC236}">
                <a16:creationId xmlns:a16="http://schemas.microsoft.com/office/drawing/2014/main" id="{EE5E0337-0FF7-1B4F-9161-3EA3012A6F87}"/>
              </a:ext>
            </a:extLst>
          </p:cNvPr>
          <p:cNvSpPr>
            <a:spLocks noGrp="1"/>
          </p:cNvSpPr>
          <p:nvPr>
            <p:ph type="pic" sz="quarter" idx="13"/>
          </p:nvPr>
        </p:nvSpPr>
        <p:spPr>
          <a:xfrm>
            <a:off x="13582508" y="720000"/>
            <a:ext cx="10080000" cy="12276000"/>
          </a:xfrm>
          <a:solidFill>
            <a:schemeClr val="bg1"/>
          </a:solidFill>
        </p:spPr>
        <p:txBody>
          <a:bodyPr/>
          <a:lstStyle>
            <a:lvl1pPr marL="0" indent="0">
              <a:buNone/>
              <a:defRPr>
                <a:noFill/>
              </a:defRPr>
            </a:lvl1pPr>
          </a:lstStyle>
          <a:p>
            <a:r>
              <a:rPr lang="en-GB"/>
              <a:t>Click icon to add picture</a:t>
            </a:r>
            <a:endParaRPr lang="en-PT"/>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154083" y="759806"/>
            <a:ext cx="1627198" cy="1430156"/>
          </a:xfrm>
          <a:prstGeom prst="rect">
            <a:avLst/>
          </a:prstGeom>
        </p:spPr>
      </p:pic>
      <p:sp>
        <p:nvSpPr>
          <p:cNvPr id="11" name="Text Placeholder 7">
            <a:extLst>
              <a:ext uri="{FF2B5EF4-FFF2-40B4-BE49-F238E27FC236}">
                <a16:creationId xmlns:a16="http://schemas.microsoft.com/office/drawing/2014/main" id="{935704D0-9C05-0141-B9AB-5DC28B7DC3B5}"/>
              </a:ext>
            </a:extLst>
          </p:cNvPr>
          <p:cNvSpPr>
            <a:spLocks noGrp="1"/>
          </p:cNvSpPr>
          <p:nvPr>
            <p:ph type="body" sz="quarter" idx="12" hasCustomPrompt="1"/>
          </p:nvPr>
        </p:nvSpPr>
        <p:spPr>
          <a:xfrm>
            <a:off x="1252798" y="3770791"/>
            <a:ext cx="10910752" cy="611312"/>
          </a:xfrm>
          <a:prstGeom prst="rect">
            <a:avLst/>
          </a:prstGeom>
        </p:spPr>
        <p:txBody>
          <a:bodyPr wrap="square" tIns="72000" anchor="t">
            <a:spAutoFit/>
          </a:bodyPr>
          <a:lstStyle>
            <a:lvl1pPr marL="0" indent="0">
              <a:lnSpc>
                <a:spcPct val="100000"/>
              </a:lnSpc>
              <a:buNone/>
              <a:defRPr sz="3200" b="0" i="0">
                <a:solidFill>
                  <a:schemeClr val="tx2"/>
                </a:solidFill>
                <a:latin typeface="Equip Extended Light" panose="02000503000000020004" pitchFamily="2" charset="77"/>
              </a:defRPr>
            </a:lvl1pPr>
          </a:lstStyle>
          <a:p>
            <a:pPr lvl="0"/>
            <a:r>
              <a:rPr lang="en-GB"/>
              <a:t>Edit subtitle</a:t>
            </a:r>
          </a:p>
        </p:txBody>
      </p:sp>
      <p:sp>
        <p:nvSpPr>
          <p:cNvPr id="9" name="Title 1">
            <a:extLst>
              <a:ext uri="{FF2B5EF4-FFF2-40B4-BE49-F238E27FC236}">
                <a16:creationId xmlns:a16="http://schemas.microsoft.com/office/drawing/2014/main" id="{07283330-B1D0-CE49-B8AD-62504910E9D6}"/>
              </a:ext>
            </a:extLst>
          </p:cNvPr>
          <p:cNvSpPr>
            <a:spLocks noGrp="1"/>
          </p:cNvSpPr>
          <p:nvPr>
            <p:ph type="title" hasCustomPrompt="1"/>
          </p:nvPr>
        </p:nvSpPr>
        <p:spPr>
          <a:xfrm>
            <a:off x="1252798" y="2667384"/>
            <a:ext cx="10910752" cy="1103755"/>
          </a:xfrm>
          <a:prstGeom prst="rect">
            <a:avLst/>
          </a:prstGeom>
        </p:spPr>
        <p:txBody>
          <a:bodyPr wrap="square" tIns="72000" anchor="t">
            <a:spAutoFit/>
          </a:bodyPr>
          <a:lstStyle>
            <a:lvl1pPr>
              <a:lnSpc>
                <a:spcPct val="100000"/>
              </a:lnSpc>
              <a:defRPr sz="6400" b="1" i="0">
                <a:solidFill>
                  <a:schemeClr val="tx2"/>
                </a:solidFill>
                <a:latin typeface="Equip Extended" panose="02000503030000020004" pitchFamily="2" charset="77"/>
              </a:defRPr>
            </a:lvl1pPr>
          </a:lstStyle>
          <a:p>
            <a:r>
              <a:rPr lang="en-GB"/>
              <a:t>Edit title</a:t>
            </a:r>
            <a:endParaRPr lang="en-PT"/>
          </a:p>
        </p:txBody>
      </p:sp>
      <p:sp>
        <p:nvSpPr>
          <p:cNvPr id="8" name="Text Placeholder 7">
            <a:extLst>
              <a:ext uri="{FF2B5EF4-FFF2-40B4-BE49-F238E27FC236}">
                <a16:creationId xmlns:a16="http://schemas.microsoft.com/office/drawing/2014/main" id="{11AD677C-EA58-0740-A3A3-3B79C2B2E4CD}"/>
              </a:ext>
            </a:extLst>
          </p:cNvPr>
          <p:cNvSpPr>
            <a:spLocks noGrp="1"/>
          </p:cNvSpPr>
          <p:nvPr>
            <p:ph type="body" sz="quarter" idx="31" hasCustomPrompt="1"/>
          </p:nvPr>
        </p:nvSpPr>
        <p:spPr>
          <a:xfrm>
            <a:off x="1252798" y="4861239"/>
            <a:ext cx="10910752" cy="857533"/>
          </a:xfrm>
          <a:prstGeom prst="rect">
            <a:avLst/>
          </a:prstGeom>
        </p:spPr>
        <p:txBody>
          <a:bodyPr wrap="square" tIns="72000" numCol="1" spcCol="720000" anchor="t">
            <a:spAutoFit/>
          </a:bodyPr>
          <a:lstStyle>
            <a:lvl1pPr marL="0" indent="0">
              <a:lnSpc>
                <a:spcPct val="100000"/>
              </a:lnSpc>
              <a:buFont typeface="Arial" panose="020B0604020202020204" pitchFamily="34" charset="0"/>
              <a:buNone/>
              <a:defRPr sz="2400" b="0" i="0">
                <a:solidFill>
                  <a:schemeClr val="tx2"/>
                </a:solidFill>
                <a:latin typeface="Equip Light" panose="02000503000000020004" pitchFamily="2" charset="77"/>
              </a:defRPr>
            </a:lvl1pPr>
          </a:lstStyle>
          <a:p>
            <a:pPr lvl="0"/>
            <a:r>
              <a:rPr lang="en-GB"/>
              <a:t>Edit description; feel free to change </a:t>
            </a:r>
            <a:r>
              <a:rPr lang="en-GB" err="1"/>
              <a:t>color</a:t>
            </a:r>
            <a:r>
              <a:rPr lang="en-GB"/>
              <a:t> of photo-frame to “nightfall-blue” (#13294B) or to “lavender-purple” (#2E008B) </a:t>
            </a:r>
          </a:p>
        </p:txBody>
      </p:sp>
      <p:sp>
        <p:nvSpPr>
          <p:cNvPr id="10" name="Text Placeholder 7">
            <a:extLst>
              <a:ext uri="{FF2B5EF4-FFF2-40B4-BE49-F238E27FC236}">
                <a16:creationId xmlns:a16="http://schemas.microsoft.com/office/drawing/2014/main" id="{7F9EF952-71B7-674A-B8D1-D3BF55A7C22A}"/>
              </a:ext>
            </a:extLst>
          </p:cNvPr>
          <p:cNvSpPr>
            <a:spLocks noGrp="1"/>
          </p:cNvSpPr>
          <p:nvPr>
            <p:ph type="body" sz="quarter" idx="10" hasCustomPrompt="1"/>
          </p:nvPr>
        </p:nvSpPr>
        <p:spPr>
          <a:xfrm>
            <a:off x="1278772" y="12089369"/>
            <a:ext cx="10884780" cy="996950"/>
          </a:xfrm>
        </p:spPr>
        <p:txBody>
          <a:bodyPr anchor="ctr">
            <a:normAutofit/>
          </a:bodyPr>
          <a:lstStyle>
            <a:lvl1pPr marL="0" indent="0">
              <a:buNone/>
              <a:defRPr sz="2000" b="0" i="0">
                <a:solidFill>
                  <a:schemeClr val="bg2"/>
                </a:solidFill>
                <a:latin typeface="Equip Extended Light" panose="02000503000000020004" pitchFamily="2" charset="77"/>
              </a:defRPr>
            </a:lvl1pPr>
          </a:lstStyle>
          <a:p>
            <a:pPr lvl="0"/>
            <a:r>
              <a:rPr lang="en-GB"/>
              <a:t>Edit Footnote</a:t>
            </a:r>
          </a:p>
        </p:txBody>
      </p:sp>
    </p:spTree>
    <p:extLst>
      <p:ext uri="{BB962C8B-B14F-4D97-AF65-F5344CB8AC3E}">
        <p14:creationId xmlns:p14="http://schemas.microsoft.com/office/powerpoint/2010/main" val="817020596"/>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userDrawn="1">
  <p:cSld name="4_2_Title Blue">
    <p:bg>
      <p:bgPr>
        <a:solidFill>
          <a:schemeClr val="accent4"/>
        </a:solidFill>
        <a:effectLst/>
      </p:bgPr>
    </p:bg>
    <p:spTree>
      <p:nvGrpSpPr>
        <p:cNvPr id="1" name=""/>
        <p:cNvGrpSpPr/>
        <p:nvPr/>
      </p:nvGrpSpPr>
      <p:grpSpPr>
        <a:xfrm>
          <a:off x="0" y="0"/>
          <a:ext cx="0" cy="0"/>
          <a:chOff x="0" y="0"/>
          <a:chExt cx="0" cy="0"/>
        </a:xfrm>
      </p:grpSpPr>
      <p:pic>
        <p:nvPicPr>
          <p:cNvPr id="7" name="r1Artboard 3 copy 7edsw.pdf" descr="r1Artboard 3 copy 7edsw.pdf">
            <a:extLst>
              <a:ext uri="{FF2B5EF4-FFF2-40B4-BE49-F238E27FC236}">
                <a16:creationId xmlns:a16="http://schemas.microsoft.com/office/drawing/2014/main" id="{5704F5EE-4D8D-FE42-A8A0-366BC149FCB1}"/>
              </a:ext>
            </a:extLst>
          </p:cNvPr>
          <p:cNvPicPr>
            <a:picLocks noChangeAspect="1"/>
          </p:cNvPicPr>
          <p:nvPr userDrawn="1"/>
        </p:nvPicPr>
        <p:blipFill rotWithShape="1">
          <a:blip r:embed="rId2" cstate="screen">
            <a:alphaModFix amt="60000"/>
            <a:extLst>
              <a:ext uri="{28A0092B-C50C-407E-A947-70E740481C1C}">
                <a14:useLocalDpi xmlns:a14="http://schemas.microsoft.com/office/drawing/2010/main"/>
              </a:ext>
            </a:extLst>
          </a:blip>
          <a:srcRect/>
          <a:stretch/>
        </p:blipFill>
        <p:spPr>
          <a:xfrm>
            <a:off x="7579200" y="0"/>
            <a:ext cx="16804800" cy="13716000"/>
          </a:xfrm>
          <a:prstGeom prst="rect">
            <a:avLst/>
          </a:prstGeom>
          <a:ln w="12700">
            <a:miter lim="400000"/>
          </a:ln>
        </p:spPr>
      </p:pic>
      <p:sp>
        <p:nvSpPr>
          <p:cNvPr id="4" name="Title 1">
            <a:extLst>
              <a:ext uri="{FF2B5EF4-FFF2-40B4-BE49-F238E27FC236}">
                <a16:creationId xmlns:a16="http://schemas.microsoft.com/office/drawing/2014/main" id="{17AAB606-6867-894C-9BD5-B6BFB3E820B8}"/>
              </a:ext>
            </a:extLst>
          </p:cNvPr>
          <p:cNvSpPr>
            <a:spLocks noGrp="1"/>
          </p:cNvSpPr>
          <p:nvPr>
            <p:ph type="title" hasCustomPrompt="1"/>
          </p:nvPr>
        </p:nvSpPr>
        <p:spPr>
          <a:xfrm>
            <a:off x="1271597" y="5661611"/>
            <a:ext cx="19343966" cy="3024546"/>
          </a:xfrm>
          <a:prstGeom prst="rect">
            <a:avLst/>
          </a:prstGeom>
        </p:spPr>
        <p:txBody>
          <a:bodyPr wrap="square" lIns="0" anchor="ctr">
            <a:spAutoFit/>
          </a:bodyPr>
          <a:lstStyle>
            <a:lvl1pPr>
              <a:lnSpc>
                <a:spcPts val="20000"/>
              </a:lnSpc>
              <a:defRPr sz="24000" b="1" i="0">
                <a:solidFill>
                  <a:schemeClr val="bg1"/>
                </a:solidFill>
                <a:latin typeface="Equip Extended" panose="02000503030000020004" pitchFamily="2" charset="77"/>
              </a:defRPr>
            </a:lvl1pPr>
          </a:lstStyle>
          <a:p>
            <a:r>
              <a:rPr lang="en-GB"/>
              <a:t>Edit title</a:t>
            </a:r>
            <a:endParaRPr lang="en-PT"/>
          </a:p>
        </p:txBody>
      </p:sp>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1278773" y="11753031"/>
            <a:ext cx="19336790" cy="996950"/>
          </a:xfrm>
        </p:spPr>
        <p:txBody>
          <a:bodyPr anchor="ctr">
            <a:noAutofit/>
          </a:bodyPr>
          <a:lstStyle>
            <a:lvl1pPr marL="0" indent="0">
              <a:buNone/>
              <a:defRPr sz="2600" b="0" i="0">
                <a:solidFill>
                  <a:schemeClr val="bg1"/>
                </a:solidFill>
                <a:latin typeface="Equip Extended Light" panose="02000503000000020004" pitchFamily="2" charset="77"/>
              </a:defRPr>
            </a:lvl1pPr>
          </a:lstStyle>
          <a:p>
            <a:pPr lvl="0"/>
            <a:r>
              <a:rPr lang="en-GB"/>
              <a:t>Edit Footnote</a:t>
            </a:r>
          </a:p>
        </p:txBody>
      </p:sp>
      <p:pic>
        <p:nvPicPr>
          <p:cNvPr id="9" name="Graphic 8">
            <a:extLst>
              <a:ext uri="{FF2B5EF4-FFF2-40B4-BE49-F238E27FC236}">
                <a16:creationId xmlns:a16="http://schemas.microsoft.com/office/drawing/2014/main" id="{59E0D1F9-A1DE-D777-E678-AEF7EA87E036}"/>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1607201" y="759806"/>
            <a:ext cx="1627198" cy="1430156"/>
          </a:xfrm>
          <a:prstGeom prst="rect">
            <a:avLst/>
          </a:prstGeom>
        </p:spPr>
      </p:pic>
    </p:spTree>
    <p:extLst>
      <p:ext uri="{BB962C8B-B14F-4D97-AF65-F5344CB8AC3E}">
        <p14:creationId xmlns:p14="http://schemas.microsoft.com/office/powerpoint/2010/main" val="2116451931"/>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1_1_Title White">
    <p:bg>
      <p:bgPr>
        <a:solidFill>
          <a:schemeClr val="bg1"/>
        </a:solidFill>
        <a:effectLst/>
      </p:bgPr>
    </p:bg>
    <p:spTree>
      <p:nvGrpSpPr>
        <p:cNvPr id="1" name=""/>
        <p:cNvGrpSpPr/>
        <p:nvPr/>
      </p:nvGrpSpPr>
      <p:grpSpPr>
        <a:xfrm>
          <a:off x="0" y="0"/>
          <a:ext cx="0" cy="0"/>
          <a:chOff x="0" y="0"/>
          <a:chExt cx="0" cy="0"/>
        </a:xfrm>
      </p:grpSpPr>
      <p:pic>
        <p:nvPicPr>
          <p:cNvPr id="6" name="Espace réservé pour une image  13">
            <a:extLst>
              <a:ext uri="{FF2B5EF4-FFF2-40B4-BE49-F238E27FC236}">
                <a16:creationId xmlns:a16="http://schemas.microsoft.com/office/drawing/2014/main" id="{3C1AB339-DAB2-4244-B6F7-2A6A237AB4E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24384000" cy="13716000"/>
          </a:xfrm>
          <a:prstGeom prst="rect">
            <a:avLst/>
          </a:prstGeom>
        </p:spPr>
      </p:pic>
      <p:sp>
        <p:nvSpPr>
          <p:cNvPr id="2" name="Rectangle 1">
            <a:extLst>
              <a:ext uri="{FF2B5EF4-FFF2-40B4-BE49-F238E27FC236}">
                <a16:creationId xmlns:a16="http://schemas.microsoft.com/office/drawing/2014/main" id="{625DE7BD-0298-49FB-8F2A-2D405403BD70}"/>
              </a:ext>
            </a:extLst>
          </p:cNvPr>
          <p:cNvSpPr/>
          <p:nvPr userDrawn="1"/>
        </p:nvSpPr>
        <p:spPr>
          <a:xfrm>
            <a:off x="0" y="0"/>
            <a:ext cx="24384000" cy="13716000"/>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7200"/>
          </a:p>
        </p:txBody>
      </p:sp>
      <p:sp>
        <p:nvSpPr>
          <p:cNvPr id="4" name="Title 1">
            <a:extLst>
              <a:ext uri="{FF2B5EF4-FFF2-40B4-BE49-F238E27FC236}">
                <a16:creationId xmlns:a16="http://schemas.microsoft.com/office/drawing/2014/main" id="{17AAB606-6867-894C-9BD5-B6BFB3E820B8}"/>
              </a:ext>
            </a:extLst>
          </p:cNvPr>
          <p:cNvSpPr>
            <a:spLocks noGrp="1"/>
          </p:cNvSpPr>
          <p:nvPr>
            <p:ph type="title"/>
          </p:nvPr>
        </p:nvSpPr>
        <p:spPr>
          <a:xfrm>
            <a:off x="1271598" y="9001973"/>
            <a:ext cx="20701712" cy="1661994"/>
          </a:xfrm>
          <a:prstGeom prst="rect">
            <a:avLst/>
          </a:prstGeom>
        </p:spPr>
        <p:txBody>
          <a:bodyPr wrap="square" lIns="72000" tIns="36000" rIns="72000" bIns="36000" anchor="ctr">
            <a:noAutofit/>
          </a:bodyPr>
          <a:lstStyle>
            <a:lvl1pPr algn="l">
              <a:lnSpc>
                <a:spcPct val="100000"/>
              </a:lnSpc>
              <a:defRPr sz="8000" b="1" i="0">
                <a:solidFill>
                  <a:schemeClr val="tx2"/>
                </a:solidFill>
                <a:latin typeface="Equip Extended" panose="02000503030000020004" pitchFamily="2" charset="77"/>
              </a:defRPr>
            </a:lvl1pPr>
          </a:lstStyle>
          <a:p>
            <a:endParaRPr lang="en-GB"/>
          </a:p>
        </p:txBody>
      </p:sp>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1278773" y="11753031"/>
            <a:ext cx="19336790" cy="996950"/>
          </a:xfrm>
        </p:spPr>
        <p:txBody>
          <a:bodyPr anchor="ctr">
            <a:noAutofit/>
          </a:bodyPr>
          <a:lstStyle>
            <a:lvl1pPr marL="0" indent="0">
              <a:buNone/>
              <a:defRPr sz="2600" b="0" i="0">
                <a:solidFill>
                  <a:srgbClr val="07041F"/>
                </a:solidFill>
                <a:latin typeface="Equip Extended Light" panose="02000503000000020004" pitchFamily="2" charset="77"/>
              </a:defRPr>
            </a:lvl1pPr>
          </a:lstStyle>
          <a:p>
            <a:pPr lvl="0"/>
            <a:r>
              <a:rPr lang="en-GB"/>
              <a:t>Edit Footnote</a:t>
            </a:r>
          </a:p>
        </p:txBody>
      </p:sp>
      <p:pic>
        <p:nvPicPr>
          <p:cNvPr id="5" name="Graphic 4">
            <a:extLst>
              <a:ext uri="{FF2B5EF4-FFF2-40B4-BE49-F238E27FC236}">
                <a16:creationId xmlns:a16="http://schemas.microsoft.com/office/drawing/2014/main" id="{6A518BE8-50AE-D748-ACE2-D2800731CFF6}"/>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586872" y="1039048"/>
            <a:ext cx="3964800" cy="2973600"/>
          </a:xfrm>
          <a:prstGeom prst="rect">
            <a:avLst/>
          </a:prstGeom>
        </p:spPr>
      </p:pic>
      <p:pic>
        <p:nvPicPr>
          <p:cNvPr id="9" name="Picture 8" descr="schneider_LIO_Life-Green_RGB.png">
            <a:extLst>
              <a:ext uri="{FF2B5EF4-FFF2-40B4-BE49-F238E27FC236}">
                <a16:creationId xmlns:a16="http://schemas.microsoft.com/office/drawing/2014/main" id="{63B666CB-1568-4356-A70C-7D3CE3C78F83}"/>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1278773" y="1775244"/>
            <a:ext cx="5444794" cy="1501208"/>
          </a:xfrm>
          <a:prstGeom prst="rect">
            <a:avLst/>
          </a:prstGeom>
        </p:spPr>
      </p:pic>
      <p:sp>
        <p:nvSpPr>
          <p:cNvPr id="11" name="TextBox 10">
            <a:extLst>
              <a:ext uri="{FF2B5EF4-FFF2-40B4-BE49-F238E27FC236}">
                <a16:creationId xmlns:a16="http://schemas.microsoft.com/office/drawing/2014/main" id="{B3D0E762-438D-416F-9348-F9CDB9AE31CE}"/>
              </a:ext>
            </a:extLst>
          </p:cNvPr>
          <p:cNvSpPr txBox="1"/>
          <p:nvPr userDrawn="1"/>
        </p:nvSpPr>
        <p:spPr>
          <a:xfrm>
            <a:off x="1243888" y="8126894"/>
            <a:ext cx="12192000" cy="1200329"/>
          </a:xfrm>
          <a:prstGeom prst="rect">
            <a:avLst/>
          </a:prstGeom>
          <a:noFill/>
        </p:spPr>
        <p:txBody>
          <a:bodyPr wrap="square">
            <a:spAutoFit/>
          </a:bodyPr>
          <a:lstStyle/>
          <a:p>
            <a:r>
              <a:rPr lang="en-GB" sz="7200">
                <a:solidFill>
                  <a:schemeClr val="tx2"/>
                </a:solidFill>
              </a:rPr>
              <a:t>Nagarro’s response to </a:t>
            </a:r>
            <a:endParaRPr lang="en-IN" sz="7200">
              <a:solidFill>
                <a:schemeClr val="tx2"/>
              </a:solidFill>
            </a:endParaRPr>
          </a:p>
        </p:txBody>
      </p:sp>
    </p:spTree>
    <p:extLst>
      <p:ext uri="{BB962C8B-B14F-4D97-AF65-F5344CB8AC3E}">
        <p14:creationId xmlns:p14="http://schemas.microsoft.com/office/powerpoint/2010/main" val="2976360884"/>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userDrawn="1">
  <p:cSld name="3_4_Section Big Title Image">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B5DF88E5-BA32-4746-87F7-B2AF8460F0B5}"/>
              </a:ext>
            </a:extLst>
          </p:cNvPr>
          <p:cNvSpPr/>
          <p:nvPr userDrawn="1"/>
        </p:nvSpPr>
        <p:spPr>
          <a:xfrm>
            <a:off x="0" y="0"/>
            <a:ext cx="24384000" cy="13716000"/>
          </a:xfrm>
          <a:prstGeom prst="rect">
            <a:avLst/>
          </a:prstGeom>
          <a:solidFill>
            <a:schemeClr val="accent4">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sz="3600"/>
          </a:p>
        </p:txBody>
      </p:sp>
      <p:sp>
        <p:nvSpPr>
          <p:cNvPr id="4" name="Title 1">
            <a:extLst>
              <a:ext uri="{FF2B5EF4-FFF2-40B4-BE49-F238E27FC236}">
                <a16:creationId xmlns:a16="http://schemas.microsoft.com/office/drawing/2014/main" id="{17AAB606-6867-894C-9BD5-B6BFB3E820B8}"/>
              </a:ext>
            </a:extLst>
          </p:cNvPr>
          <p:cNvSpPr>
            <a:spLocks noGrp="1"/>
          </p:cNvSpPr>
          <p:nvPr>
            <p:ph type="title" hasCustomPrompt="1"/>
          </p:nvPr>
        </p:nvSpPr>
        <p:spPr>
          <a:xfrm>
            <a:off x="1222251" y="6188035"/>
            <a:ext cx="19535566" cy="1971694"/>
          </a:xfrm>
          <a:prstGeom prst="rect">
            <a:avLst/>
          </a:prstGeom>
        </p:spPr>
        <p:txBody>
          <a:bodyPr anchor="ctr">
            <a:spAutoFit/>
          </a:bodyPr>
          <a:lstStyle>
            <a:lvl1pPr>
              <a:lnSpc>
                <a:spcPct val="80000"/>
              </a:lnSpc>
              <a:defRPr sz="14400" b="1" i="0">
                <a:solidFill>
                  <a:schemeClr val="bg1"/>
                </a:solidFill>
                <a:latin typeface="Equip Extended" panose="02000503030000020004" pitchFamily="2" charset="77"/>
              </a:defRPr>
            </a:lvl1pPr>
          </a:lstStyle>
          <a:p>
            <a:r>
              <a:rPr lang="en-GB"/>
              <a:t>Edit title</a:t>
            </a:r>
            <a:endParaRPr lang="en-PT"/>
          </a:p>
        </p:txBody>
      </p:sp>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1278781" y="11753047"/>
            <a:ext cx="19535566" cy="996950"/>
          </a:xfrm>
        </p:spPr>
        <p:txBody>
          <a:bodyPr anchor="ctr">
            <a:normAutofit/>
          </a:bodyPr>
          <a:lstStyle>
            <a:lvl1pPr marL="0" indent="0">
              <a:buNone/>
              <a:defRPr sz="2000" b="0" i="0">
                <a:solidFill>
                  <a:schemeClr val="bg1"/>
                </a:solidFill>
                <a:latin typeface="Equip Extended Light" panose="02000503000000020004" pitchFamily="2" charset="77"/>
              </a:defRPr>
            </a:lvl1pPr>
          </a:lstStyle>
          <a:p>
            <a:pPr lvl="0"/>
            <a:r>
              <a:rPr lang="en-GB"/>
              <a:t>Edit Footnote</a:t>
            </a:r>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1687191" y="759806"/>
            <a:ext cx="1627198" cy="1430156"/>
          </a:xfrm>
          <a:prstGeom prst="rect">
            <a:avLst/>
          </a:prstGeom>
        </p:spPr>
      </p:pic>
      <p:sp>
        <p:nvSpPr>
          <p:cNvPr id="7" name="Text Placeholder 7">
            <a:extLst>
              <a:ext uri="{FF2B5EF4-FFF2-40B4-BE49-F238E27FC236}">
                <a16:creationId xmlns:a16="http://schemas.microsoft.com/office/drawing/2014/main" id="{261C9580-8E18-144F-875F-166D4D85CAFE}"/>
              </a:ext>
            </a:extLst>
          </p:cNvPr>
          <p:cNvSpPr>
            <a:spLocks noGrp="1"/>
          </p:cNvSpPr>
          <p:nvPr>
            <p:ph type="body" sz="quarter" idx="13" hasCustomPrompt="1"/>
          </p:nvPr>
        </p:nvSpPr>
        <p:spPr>
          <a:xfrm>
            <a:off x="1278781" y="8814861"/>
            <a:ext cx="19535566" cy="2617434"/>
          </a:xfrm>
        </p:spPr>
        <p:txBody>
          <a:bodyPr tIns="108000" anchor="t">
            <a:spAutoFit/>
          </a:bodyPr>
          <a:lstStyle>
            <a:lvl1pPr marL="0" indent="0">
              <a:lnSpc>
                <a:spcPct val="100000"/>
              </a:lnSpc>
              <a:buNone/>
              <a:defRPr sz="4000" b="0" i="0">
                <a:solidFill>
                  <a:schemeClr val="bg1"/>
                </a:solidFill>
                <a:latin typeface="Equip Extended Thin" panose="02000503030000020004" pitchFamily="2" charset="77"/>
              </a:defRPr>
            </a:lvl1pPr>
          </a:lstStyle>
          <a:p>
            <a:pPr lvl="0"/>
            <a:r>
              <a:rPr lang="en-GB"/>
              <a:t>Feel free to exchange the background photo, but please keep the overlay layer on top. You can exchange the photo by clicking on the Design tab, in Customize, click Format Background. And then click Insert under Picture Source to select your photo.</a:t>
            </a:r>
          </a:p>
        </p:txBody>
      </p:sp>
    </p:spTree>
    <p:extLst>
      <p:ext uri="{BB962C8B-B14F-4D97-AF65-F5344CB8AC3E}">
        <p14:creationId xmlns:p14="http://schemas.microsoft.com/office/powerpoint/2010/main" val="2369099521"/>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userDrawn="1">
  <p:cSld name="10_2_Title and Subtitle">
    <p:bg>
      <p:bgPr>
        <a:solidFill>
          <a:schemeClr val="bg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1607201" y="759806"/>
            <a:ext cx="1627198" cy="1430156"/>
          </a:xfrm>
          <a:prstGeom prst="rect">
            <a:avLst/>
          </a:prstGeom>
        </p:spPr>
      </p:pic>
      <p:sp>
        <p:nvSpPr>
          <p:cNvPr id="26" name="Title 1">
            <a:extLst>
              <a:ext uri="{FF2B5EF4-FFF2-40B4-BE49-F238E27FC236}">
                <a16:creationId xmlns:a16="http://schemas.microsoft.com/office/drawing/2014/main" id="{8D99D971-8D93-A14A-BE3D-ABC9A167F6B8}"/>
              </a:ext>
            </a:extLst>
          </p:cNvPr>
          <p:cNvSpPr>
            <a:spLocks noGrp="1"/>
          </p:cNvSpPr>
          <p:nvPr>
            <p:ph type="title" hasCustomPrompt="1"/>
          </p:nvPr>
        </p:nvSpPr>
        <p:spPr>
          <a:xfrm>
            <a:off x="1252796" y="962250"/>
            <a:ext cx="14400000" cy="734423"/>
          </a:xfrm>
          <a:prstGeom prst="rect">
            <a:avLst/>
          </a:prstGeom>
        </p:spPr>
        <p:txBody>
          <a:bodyPr tIns="72000" anchor="t">
            <a:spAutoFit/>
          </a:bodyPr>
          <a:lstStyle>
            <a:lvl1pPr>
              <a:lnSpc>
                <a:spcPct val="100000"/>
              </a:lnSpc>
              <a:spcBef>
                <a:spcPts val="0"/>
              </a:spcBef>
              <a:defRPr sz="4000" b="1" i="0">
                <a:solidFill>
                  <a:schemeClr val="tx2"/>
                </a:solidFill>
                <a:latin typeface="Equip Extended" panose="02000503030000020004" pitchFamily="2" charset="77"/>
              </a:defRPr>
            </a:lvl1pPr>
          </a:lstStyle>
          <a:p>
            <a:r>
              <a:rPr lang="en-GB"/>
              <a:t>Edit title</a:t>
            </a:r>
            <a:endParaRPr lang="en-PT"/>
          </a:p>
        </p:txBody>
      </p:sp>
      <p:sp>
        <p:nvSpPr>
          <p:cNvPr id="27" name="Text Placeholder 7">
            <a:extLst>
              <a:ext uri="{FF2B5EF4-FFF2-40B4-BE49-F238E27FC236}">
                <a16:creationId xmlns:a16="http://schemas.microsoft.com/office/drawing/2014/main" id="{16DBF9F2-91C4-4B4B-844B-3C6295E89D04}"/>
              </a:ext>
            </a:extLst>
          </p:cNvPr>
          <p:cNvSpPr>
            <a:spLocks noGrp="1"/>
          </p:cNvSpPr>
          <p:nvPr>
            <p:ph type="body" sz="quarter" idx="29" hasCustomPrompt="1"/>
          </p:nvPr>
        </p:nvSpPr>
        <p:spPr>
          <a:xfrm>
            <a:off x="1252802" y="1860377"/>
            <a:ext cx="14400000" cy="549757"/>
          </a:xfrm>
          <a:prstGeom prst="rect">
            <a:avLst/>
          </a:prstGeom>
        </p:spPr>
        <p:txBody>
          <a:bodyPr wrap="square" tIns="72000" anchor="t">
            <a:spAutoFit/>
          </a:bodyPr>
          <a:lstStyle>
            <a:lvl1pPr marL="0" indent="0">
              <a:lnSpc>
                <a:spcPct val="100000"/>
              </a:lnSpc>
              <a:spcBef>
                <a:spcPts val="0"/>
              </a:spcBef>
              <a:buNone/>
              <a:defRPr sz="2800" b="0" i="0">
                <a:solidFill>
                  <a:schemeClr val="tx2"/>
                </a:solidFill>
                <a:latin typeface="Equip Extended Light" panose="02000503000000020004" pitchFamily="2" charset="77"/>
              </a:defRPr>
            </a:lvl1pPr>
          </a:lstStyle>
          <a:p>
            <a:pPr lvl="0"/>
            <a:r>
              <a:rPr lang="en-GB"/>
              <a:t>Edit subtitle</a:t>
            </a:r>
          </a:p>
        </p:txBody>
      </p:sp>
      <p:sp>
        <p:nvSpPr>
          <p:cNvPr id="7" name="Text Placeholder 7">
            <a:extLst>
              <a:ext uri="{FF2B5EF4-FFF2-40B4-BE49-F238E27FC236}">
                <a16:creationId xmlns:a16="http://schemas.microsoft.com/office/drawing/2014/main" id="{8F9325BC-8C83-405D-8C1E-58E5A750F566}"/>
              </a:ext>
            </a:extLst>
          </p:cNvPr>
          <p:cNvSpPr>
            <a:spLocks noGrp="1"/>
          </p:cNvSpPr>
          <p:nvPr>
            <p:ph type="body" sz="quarter" idx="10" hasCustomPrompt="1"/>
          </p:nvPr>
        </p:nvSpPr>
        <p:spPr>
          <a:xfrm>
            <a:off x="1252802" y="11753031"/>
            <a:ext cx="21724648" cy="996950"/>
          </a:xfrm>
        </p:spPr>
        <p:txBody>
          <a:bodyPr anchor="ctr">
            <a:noAutofit/>
          </a:bodyPr>
          <a:lstStyle>
            <a:lvl1pPr marL="0" indent="0">
              <a:spcBef>
                <a:spcPts val="0"/>
              </a:spcBef>
              <a:buNone/>
              <a:defRPr sz="2000" b="0" i="0">
                <a:solidFill>
                  <a:schemeClr val="bg2"/>
                </a:solidFill>
                <a:latin typeface="Equip Extended Light" panose="02000503000000020004" pitchFamily="2" charset="77"/>
              </a:defRPr>
            </a:lvl1pPr>
          </a:lstStyle>
          <a:p>
            <a:pPr lvl="0"/>
            <a:r>
              <a:rPr lang="en-GB"/>
              <a:t>Edit Footnote</a:t>
            </a:r>
          </a:p>
        </p:txBody>
      </p:sp>
      <p:sp>
        <p:nvSpPr>
          <p:cNvPr id="3" name="Slide Number Placeholder 2">
            <a:extLst>
              <a:ext uri="{FF2B5EF4-FFF2-40B4-BE49-F238E27FC236}">
                <a16:creationId xmlns:a16="http://schemas.microsoft.com/office/drawing/2014/main" id="{13AC3C93-7C32-77FF-5AA8-B9612D157C6F}"/>
              </a:ext>
            </a:extLst>
          </p:cNvPr>
          <p:cNvSpPr>
            <a:spLocks noGrp="1"/>
          </p:cNvSpPr>
          <p:nvPr>
            <p:ph type="sldNum" sz="quarter" idx="30"/>
          </p:nvPr>
        </p:nvSpPr>
        <p:spPr/>
        <p:txBody>
          <a:bodyPr/>
          <a:lstStyle>
            <a:lvl1pPr>
              <a:defRPr sz="2400"/>
            </a:lvl1pPr>
          </a:lstStyle>
          <a:p>
            <a:fld id="{94EE45FB-11CC-594D-B3F6-AACB8EE154A1}" type="slidenum">
              <a:rPr lang="en-PT" smtClean="0"/>
              <a:pPr/>
              <a:t>‹#›</a:t>
            </a:fld>
            <a:endParaRPr lang="en-PT"/>
          </a:p>
        </p:txBody>
      </p:sp>
    </p:spTree>
    <p:extLst>
      <p:ext uri="{BB962C8B-B14F-4D97-AF65-F5344CB8AC3E}">
        <p14:creationId xmlns:p14="http://schemas.microsoft.com/office/powerpoint/2010/main" val="377559465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Only Full Image">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24384000" cy="13716000"/>
          </a:xfrm>
          <a:prstGeom prst="rect">
            <a:avLst/>
          </a:prstGeom>
          <a:pattFill prst="pct75">
            <a:fgClr>
              <a:schemeClr val="tx2">
                <a:lumMod val="75000"/>
                <a:lumOff val="25000"/>
              </a:schemeClr>
            </a:fgClr>
            <a:bgClr>
              <a:schemeClr val="bg1"/>
            </a:bgClr>
          </a:pattFill>
        </p:spPr>
        <p:txBody>
          <a:bodyPr/>
          <a:lstStyle>
            <a:lvl1pPr>
              <a:defRPr lang="en-US" sz="4800">
                <a:solidFill>
                  <a:schemeClr val="accent1"/>
                </a:solidFill>
              </a:defRPr>
            </a:lvl1pPr>
          </a:lstStyle>
          <a:p>
            <a:pPr lvl="0"/>
            <a:r>
              <a:rPr lang="fr-FR" noProof="0"/>
              <a:t>Cliquez sur l'icône pour ajouter une image</a:t>
            </a:r>
            <a:endParaRPr lang="en-US" noProof="0"/>
          </a:p>
        </p:txBody>
      </p:sp>
    </p:spTree>
    <p:extLst>
      <p:ext uri="{BB962C8B-B14F-4D97-AF65-F5344CB8AC3E}">
        <p14:creationId xmlns:p14="http://schemas.microsoft.com/office/powerpoint/2010/main" val="64067469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Middle Image Text">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D433EA87-8A2C-B073-AC23-C35332899377}"/>
              </a:ext>
            </a:extLst>
          </p:cNvPr>
          <p:cNvCxnSpPr/>
          <p:nvPr userDrawn="1"/>
        </p:nvCxnSpPr>
        <p:spPr>
          <a:xfrm>
            <a:off x="0" y="12942888"/>
            <a:ext cx="24384000" cy="0"/>
          </a:xfrm>
          <a:prstGeom prst="line">
            <a:avLst/>
          </a:prstGeom>
          <a:ln w="25400">
            <a:solidFill>
              <a:srgbClr val="64696E"/>
            </a:solidFill>
          </a:ln>
        </p:spPr>
        <p:style>
          <a:lnRef idx="1">
            <a:schemeClr val="accent1"/>
          </a:lnRef>
          <a:fillRef idx="0">
            <a:schemeClr val="accent1"/>
          </a:fillRef>
          <a:effectRef idx="0">
            <a:schemeClr val="accent1"/>
          </a:effectRef>
          <a:fontRef idx="minor">
            <a:schemeClr val="tx1"/>
          </a:fontRef>
        </p:style>
      </p:cxnSp>
      <p:pic>
        <p:nvPicPr>
          <p:cNvPr id="3" name="Graphic 2">
            <a:extLst>
              <a:ext uri="{FF2B5EF4-FFF2-40B4-BE49-F238E27FC236}">
                <a16:creationId xmlns:a16="http://schemas.microsoft.com/office/drawing/2014/main" id="{2C5BDF4B-5C4C-BFC9-3838-3088EA16BF2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252538" y="13127038"/>
            <a:ext cx="2590800" cy="40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a:extLst>
              <a:ext uri="{FF2B5EF4-FFF2-40B4-BE49-F238E27FC236}">
                <a16:creationId xmlns:a16="http://schemas.microsoft.com/office/drawing/2014/main" id="{E8CC4906-BC22-422C-44C6-2F115FF2A63C}"/>
              </a:ext>
            </a:extLst>
          </p:cNvPr>
          <p:cNvSpPr>
            <a:spLocks noChangeArrowheads="1"/>
          </p:cNvSpPr>
          <p:nvPr userDrawn="1"/>
        </p:nvSpPr>
        <p:spPr bwMode="auto">
          <a:xfrm>
            <a:off x="0" y="1397000"/>
            <a:ext cx="1260475" cy="34925"/>
          </a:xfrm>
          <a:prstGeom prst="rect">
            <a:avLst/>
          </a:prstGeom>
          <a:solidFill>
            <a:srgbClr val="F88706"/>
          </a:solidFill>
          <a:ln>
            <a:noFill/>
          </a:ln>
        </p:spPr>
        <p:txBody>
          <a:bodyPr lIns="0" tIns="0" rIns="0" bIns="0" anchor="ctr"/>
          <a:lstStyle>
            <a:lvl1pPr defTabSz="825500">
              <a:defRPr sz="3600">
                <a:solidFill>
                  <a:schemeClr val="tx1"/>
                </a:solidFill>
                <a:latin typeface="Open Sans" panose="020B0606030504020204" pitchFamily="34" charset="0"/>
              </a:defRPr>
            </a:lvl1pPr>
            <a:lvl2pPr marL="742950" indent="-285750" defTabSz="825500">
              <a:defRPr sz="3600">
                <a:solidFill>
                  <a:schemeClr val="tx1"/>
                </a:solidFill>
                <a:latin typeface="Open Sans" panose="020B0606030504020204" pitchFamily="34" charset="0"/>
              </a:defRPr>
            </a:lvl2pPr>
            <a:lvl3pPr marL="1143000" indent="-228600" defTabSz="825500">
              <a:defRPr sz="3600">
                <a:solidFill>
                  <a:schemeClr val="tx1"/>
                </a:solidFill>
                <a:latin typeface="Open Sans" panose="020B0606030504020204" pitchFamily="34" charset="0"/>
              </a:defRPr>
            </a:lvl3pPr>
            <a:lvl4pPr marL="1600200" indent="-228600" defTabSz="825500">
              <a:defRPr sz="3600">
                <a:solidFill>
                  <a:schemeClr val="tx1"/>
                </a:solidFill>
                <a:latin typeface="Open Sans" panose="020B0606030504020204" pitchFamily="34" charset="0"/>
              </a:defRPr>
            </a:lvl4pPr>
            <a:lvl5pPr marL="2057400" indent="-228600" defTabSz="825500">
              <a:defRPr sz="3600">
                <a:solidFill>
                  <a:schemeClr val="tx1"/>
                </a:solidFill>
                <a:latin typeface="Open Sans" panose="020B0606030504020204" pitchFamily="34" charset="0"/>
              </a:defRPr>
            </a:lvl5pPr>
            <a:lvl6pPr marL="2514600" indent="-228600" defTabSz="825500" fontAlgn="base">
              <a:spcBef>
                <a:spcPct val="0"/>
              </a:spcBef>
              <a:spcAft>
                <a:spcPct val="0"/>
              </a:spcAft>
              <a:defRPr sz="3600">
                <a:solidFill>
                  <a:schemeClr val="tx1"/>
                </a:solidFill>
                <a:latin typeface="Open Sans" panose="020B0606030504020204" pitchFamily="34" charset="0"/>
              </a:defRPr>
            </a:lvl6pPr>
            <a:lvl7pPr marL="2971800" indent="-228600" defTabSz="825500" fontAlgn="base">
              <a:spcBef>
                <a:spcPct val="0"/>
              </a:spcBef>
              <a:spcAft>
                <a:spcPct val="0"/>
              </a:spcAft>
              <a:defRPr sz="3600">
                <a:solidFill>
                  <a:schemeClr val="tx1"/>
                </a:solidFill>
                <a:latin typeface="Open Sans" panose="020B0606030504020204" pitchFamily="34" charset="0"/>
              </a:defRPr>
            </a:lvl7pPr>
            <a:lvl8pPr marL="3429000" indent="-228600" defTabSz="825500" fontAlgn="base">
              <a:spcBef>
                <a:spcPct val="0"/>
              </a:spcBef>
              <a:spcAft>
                <a:spcPct val="0"/>
              </a:spcAft>
              <a:defRPr sz="3600">
                <a:solidFill>
                  <a:schemeClr val="tx1"/>
                </a:solidFill>
                <a:latin typeface="Open Sans" panose="020B0606030504020204" pitchFamily="34" charset="0"/>
              </a:defRPr>
            </a:lvl8pPr>
            <a:lvl9pPr marL="3886200" indent="-228600" defTabSz="825500" fontAlgn="base">
              <a:spcBef>
                <a:spcPct val="0"/>
              </a:spcBef>
              <a:spcAft>
                <a:spcPct val="0"/>
              </a:spcAft>
              <a:defRPr sz="3600">
                <a:solidFill>
                  <a:schemeClr val="tx1"/>
                </a:solidFill>
                <a:latin typeface="Open Sans" panose="020B0606030504020204" pitchFamily="34" charset="0"/>
              </a:defRPr>
            </a:lvl9pPr>
          </a:lstStyle>
          <a:p>
            <a:pPr algn="ctr" eaLnBrk="1">
              <a:defRPr/>
            </a:pPr>
            <a:endParaRPr lang="en-US" altLang="en-US" sz="3200" b="1">
              <a:solidFill>
                <a:srgbClr val="FFFFFF"/>
              </a:solidFill>
              <a:latin typeface="Montserrat" pitchFamily="2" charset="77"/>
              <a:ea typeface="Helvetica Neue Medium" panose="02000503000000020004" pitchFamily="2" charset="0"/>
              <a:cs typeface="Helvetica Neue Medium" panose="02000503000000020004" pitchFamily="2" charset="0"/>
              <a:sym typeface="Helvetica Neue Medium" panose="02000503000000020004" pitchFamily="2" charset="0"/>
            </a:endParaRPr>
          </a:p>
        </p:txBody>
      </p:sp>
      <p:sp>
        <p:nvSpPr>
          <p:cNvPr id="39" name="Google Shape;17;p4"/>
          <p:cNvSpPr txBox="1">
            <a:spLocks noGrp="1"/>
          </p:cNvSpPr>
          <p:nvPr>
            <p:ph type="title"/>
          </p:nvPr>
        </p:nvSpPr>
        <p:spPr>
          <a:xfrm>
            <a:off x="1307458" y="973330"/>
            <a:ext cx="21802645" cy="795199"/>
          </a:xfrm>
          <a:prstGeom prst="rect">
            <a:avLst/>
          </a:prstGeom>
        </p:spPr>
        <p:txBody>
          <a:bodyPr wrap="square" lIns="0" tIns="0" rIns="0" bIns="0" anchor="ctr" anchorCtr="0">
            <a:spAutoFit/>
          </a:bodyPr>
          <a:lstStyle>
            <a:lvl1pPr>
              <a:defRPr sz="6400" b="1">
                <a:solidFill>
                  <a:srgbClr val="1B2127"/>
                </a:solidFill>
                <a:latin typeface="Ubuntu" panose="020B0504030602030204" pitchFamily="34" charset="0"/>
                <a:ea typeface="+mn-ea"/>
                <a:cs typeface="+mn-cs"/>
              </a:defRPr>
            </a:lvl1pPr>
          </a:lstStyle>
          <a:p>
            <a:pPr lvl="0"/>
            <a:r>
              <a:rPr lang="fr-FR"/>
              <a:t>Modifiez le style du titre</a:t>
            </a:r>
            <a:endParaRPr/>
          </a:p>
        </p:txBody>
      </p:sp>
      <p:sp>
        <p:nvSpPr>
          <p:cNvPr id="40" name="Google Shape;18;p4"/>
          <p:cNvSpPr txBox="1">
            <a:spLocks noGrp="1"/>
          </p:cNvSpPr>
          <p:nvPr>
            <p:ph type="body" idx="1"/>
          </p:nvPr>
        </p:nvSpPr>
        <p:spPr>
          <a:xfrm>
            <a:off x="1335168" y="2007333"/>
            <a:ext cx="21802645" cy="387798"/>
          </a:xfrm>
          <a:prstGeom prst="rect">
            <a:avLst/>
          </a:prstGeom>
        </p:spPr>
        <p:txBody>
          <a:bodyPr wrap="square" lIns="0" tIns="0" rIns="0" bIns="0" anchor="t" anchorCtr="0">
            <a:spAutoFit/>
          </a:bodyPr>
          <a:lstStyle>
            <a:lvl1pPr marL="0" indent="0">
              <a:buNone/>
              <a:defRPr sz="2800" b="0">
                <a:solidFill>
                  <a:srgbClr val="1B2127"/>
                </a:solidFill>
                <a:latin typeface="+mn-lt"/>
              </a:defRPr>
            </a:lvl1pPr>
          </a:lstStyle>
          <a:p>
            <a:pPr lvl="0"/>
            <a:r>
              <a:rPr lang="fr-FR"/>
              <a:t>Cliquez pour modifier les styles du texte du masque</a:t>
            </a:r>
          </a:p>
        </p:txBody>
      </p:sp>
      <p:sp>
        <p:nvSpPr>
          <p:cNvPr id="10" name="Picture Placeholder 2"/>
          <p:cNvSpPr>
            <a:spLocks noGrp="1"/>
          </p:cNvSpPr>
          <p:nvPr>
            <p:ph type="pic" sz="quarter" idx="12"/>
          </p:nvPr>
        </p:nvSpPr>
        <p:spPr>
          <a:xfrm>
            <a:off x="0" y="4111358"/>
            <a:ext cx="24384000" cy="6266734"/>
          </a:xfrm>
          <a:prstGeom prst="rect">
            <a:avLst/>
          </a:prstGeom>
          <a:pattFill prst="pct10">
            <a:fgClr>
              <a:schemeClr val="tx2"/>
            </a:fgClr>
            <a:bgClr>
              <a:schemeClr val="bg1"/>
            </a:bgClr>
          </a:pattFill>
        </p:spPr>
        <p:txBody>
          <a:bodyPr/>
          <a:lstStyle>
            <a:lvl1pPr>
              <a:defRPr sz="4800">
                <a:solidFill>
                  <a:schemeClr val="accent1"/>
                </a:solidFill>
              </a:defRPr>
            </a:lvl1pPr>
          </a:lstStyle>
          <a:p>
            <a:pPr lvl="0"/>
            <a:r>
              <a:rPr lang="fr-FR" noProof="0"/>
              <a:t>Cliquez sur l'icône pour ajouter une image</a:t>
            </a:r>
            <a:endParaRPr lang="en-US" noProof="0"/>
          </a:p>
        </p:txBody>
      </p:sp>
      <p:sp>
        <p:nvSpPr>
          <p:cNvPr id="5" name="Slide Number Placeholder 2">
            <a:extLst>
              <a:ext uri="{FF2B5EF4-FFF2-40B4-BE49-F238E27FC236}">
                <a16:creationId xmlns:a16="http://schemas.microsoft.com/office/drawing/2014/main" id="{379EE2E9-7266-F4E6-A0EF-F72A7556AE2C}"/>
              </a:ext>
            </a:extLst>
          </p:cNvPr>
          <p:cNvSpPr>
            <a:spLocks noGrp="1"/>
          </p:cNvSpPr>
          <p:nvPr>
            <p:ph type="sldNum" idx="13"/>
          </p:nvPr>
        </p:nvSpPr>
        <p:spPr>
          <a:xfrm>
            <a:off x="21674138" y="13114338"/>
            <a:ext cx="1463675" cy="430212"/>
          </a:xfrm>
          <a:prstGeom prst="rect">
            <a:avLst/>
          </a:prstGeom>
        </p:spPr>
        <p:txBody>
          <a:bodyPr anchor="ctr"/>
          <a:lstStyle>
            <a:lvl1pPr algn="r" eaLnBrk="1" fontAlgn="auto" hangingPunct="1">
              <a:spcBef>
                <a:spcPts val="0"/>
              </a:spcBef>
              <a:spcAft>
                <a:spcPts val="0"/>
              </a:spcAft>
              <a:defRPr sz="1800" b="1">
                <a:solidFill>
                  <a:srgbClr val="64696E"/>
                </a:solidFill>
                <a:latin typeface="+mn-lt"/>
              </a:defRPr>
            </a:lvl1pPr>
          </a:lstStyle>
          <a:p>
            <a:pPr>
              <a:defRPr/>
            </a:pPr>
            <a:fld id="{EE994946-40E9-4B4A-8DD3-F3F12A2E36F3}" type="slidenum">
              <a:rPr lang="en-US"/>
              <a:pPr>
                <a:defRPr/>
              </a:pPr>
              <a:t>‹#›</a:t>
            </a:fld>
            <a:endParaRPr lang="en-US"/>
          </a:p>
        </p:txBody>
      </p:sp>
    </p:spTree>
    <p:extLst>
      <p:ext uri="{BB962C8B-B14F-4D97-AF65-F5344CB8AC3E}">
        <p14:creationId xmlns:p14="http://schemas.microsoft.com/office/powerpoint/2010/main" val="115737423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mp; Subtitle">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1BBA4ED7-A821-2983-9A75-567F3A2A1031}"/>
              </a:ext>
            </a:extLst>
          </p:cNvPr>
          <p:cNvCxnSpPr/>
          <p:nvPr userDrawn="1"/>
        </p:nvCxnSpPr>
        <p:spPr>
          <a:xfrm>
            <a:off x="0" y="12942888"/>
            <a:ext cx="24384000" cy="0"/>
          </a:xfrm>
          <a:prstGeom prst="line">
            <a:avLst/>
          </a:prstGeom>
          <a:ln w="25400">
            <a:solidFill>
              <a:srgbClr val="64696E"/>
            </a:solidFill>
          </a:ln>
        </p:spPr>
        <p:style>
          <a:lnRef idx="1">
            <a:schemeClr val="accent1"/>
          </a:lnRef>
          <a:fillRef idx="0">
            <a:schemeClr val="accent1"/>
          </a:fillRef>
          <a:effectRef idx="0">
            <a:schemeClr val="accent1"/>
          </a:effectRef>
          <a:fontRef idx="minor">
            <a:schemeClr val="tx1"/>
          </a:fontRef>
        </p:style>
      </p:cxnSp>
      <p:pic>
        <p:nvPicPr>
          <p:cNvPr id="3" name="Graphic 2">
            <a:extLst>
              <a:ext uri="{FF2B5EF4-FFF2-40B4-BE49-F238E27FC236}">
                <a16:creationId xmlns:a16="http://schemas.microsoft.com/office/drawing/2014/main" id="{6BD6CD10-FAE0-F1DA-A952-A13BE20A2BCD}"/>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252538" y="13127038"/>
            <a:ext cx="2590800" cy="40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a:extLst>
              <a:ext uri="{FF2B5EF4-FFF2-40B4-BE49-F238E27FC236}">
                <a16:creationId xmlns:a16="http://schemas.microsoft.com/office/drawing/2014/main" id="{33863F6F-17F6-5FE2-A863-820694C11AE0}"/>
              </a:ext>
            </a:extLst>
          </p:cNvPr>
          <p:cNvSpPr>
            <a:spLocks noChangeArrowheads="1"/>
          </p:cNvSpPr>
          <p:nvPr userDrawn="1"/>
        </p:nvSpPr>
        <p:spPr bwMode="auto">
          <a:xfrm>
            <a:off x="0" y="1397000"/>
            <a:ext cx="1260475" cy="34925"/>
          </a:xfrm>
          <a:prstGeom prst="rect">
            <a:avLst/>
          </a:prstGeom>
          <a:solidFill>
            <a:srgbClr val="F88706"/>
          </a:solidFill>
          <a:ln>
            <a:noFill/>
          </a:ln>
        </p:spPr>
        <p:txBody>
          <a:bodyPr lIns="0" tIns="0" rIns="0" bIns="0" anchor="ctr"/>
          <a:lstStyle>
            <a:lvl1pPr defTabSz="825500">
              <a:defRPr sz="3600">
                <a:solidFill>
                  <a:schemeClr val="tx1"/>
                </a:solidFill>
                <a:latin typeface="Open Sans" panose="020B0606030504020204" pitchFamily="34" charset="0"/>
              </a:defRPr>
            </a:lvl1pPr>
            <a:lvl2pPr marL="742950" indent="-285750" defTabSz="825500">
              <a:defRPr sz="3600">
                <a:solidFill>
                  <a:schemeClr val="tx1"/>
                </a:solidFill>
                <a:latin typeface="Open Sans" panose="020B0606030504020204" pitchFamily="34" charset="0"/>
              </a:defRPr>
            </a:lvl2pPr>
            <a:lvl3pPr marL="1143000" indent="-228600" defTabSz="825500">
              <a:defRPr sz="3600">
                <a:solidFill>
                  <a:schemeClr val="tx1"/>
                </a:solidFill>
                <a:latin typeface="Open Sans" panose="020B0606030504020204" pitchFamily="34" charset="0"/>
              </a:defRPr>
            </a:lvl3pPr>
            <a:lvl4pPr marL="1600200" indent="-228600" defTabSz="825500">
              <a:defRPr sz="3600">
                <a:solidFill>
                  <a:schemeClr val="tx1"/>
                </a:solidFill>
                <a:latin typeface="Open Sans" panose="020B0606030504020204" pitchFamily="34" charset="0"/>
              </a:defRPr>
            </a:lvl4pPr>
            <a:lvl5pPr marL="2057400" indent="-228600" defTabSz="825500">
              <a:defRPr sz="3600">
                <a:solidFill>
                  <a:schemeClr val="tx1"/>
                </a:solidFill>
                <a:latin typeface="Open Sans" panose="020B0606030504020204" pitchFamily="34" charset="0"/>
              </a:defRPr>
            </a:lvl5pPr>
            <a:lvl6pPr marL="2514600" indent="-228600" defTabSz="825500" fontAlgn="base">
              <a:spcBef>
                <a:spcPct val="0"/>
              </a:spcBef>
              <a:spcAft>
                <a:spcPct val="0"/>
              </a:spcAft>
              <a:defRPr sz="3600">
                <a:solidFill>
                  <a:schemeClr val="tx1"/>
                </a:solidFill>
                <a:latin typeface="Open Sans" panose="020B0606030504020204" pitchFamily="34" charset="0"/>
              </a:defRPr>
            </a:lvl6pPr>
            <a:lvl7pPr marL="2971800" indent="-228600" defTabSz="825500" fontAlgn="base">
              <a:spcBef>
                <a:spcPct val="0"/>
              </a:spcBef>
              <a:spcAft>
                <a:spcPct val="0"/>
              </a:spcAft>
              <a:defRPr sz="3600">
                <a:solidFill>
                  <a:schemeClr val="tx1"/>
                </a:solidFill>
                <a:latin typeface="Open Sans" panose="020B0606030504020204" pitchFamily="34" charset="0"/>
              </a:defRPr>
            </a:lvl7pPr>
            <a:lvl8pPr marL="3429000" indent="-228600" defTabSz="825500" fontAlgn="base">
              <a:spcBef>
                <a:spcPct val="0"/>
              </a:spcBef>
              <a:spcAft>
                <a:spcPct val="0"/>
              </a:spcAft>
              <a:defRPr sz="3600">
                <a:solidFill>
                  <a:schemeClr val="tx1"/>
                </a:solidFill>
                <a:latin typeface="Open Sans" panose="020B0606030504020204" pitchFamily="34" charset="0"/>
              </a:defRPr>
            </a:lvl8pPr>
            <a:lvl9pPr marL="3886200" indent="-228600" defTabSz="825500" fontAlgn="base">
              <a:spcBef>
                <a:spcPct val="0"/>
              </a:spcBef>
              <a:spcAft>
                <a:spcPct val="0"/>
              </a:spcAft>
              <a:defRPr sz="3600">
                <a:solidFill>
                  <a:schemeClr val="tx1"/>
                </a:solidFill>
                <a:latin typeface="Open Sans" panose="020B0606030504020204" pitchFamily="34" charset="0"/>
              </a:defRPr>
            </a:lvl9pPr>
          </a:lstStyle>
          <a:p>
            <a:pPr algn="ctr" eaLnBrk="1">
              <a:defRPr/>
            </a:pPr>
            <a:endParaRPr lang="en-US" altLang="en-US" sz="3200" b="1">
              <a:solidFill>
                <a:srgbClr val="FFFFFF"/>
              </a:solidFill>
              <a:latin typeface="Montserrat" pitchFamily="2" charset="77"/>
              <a:ea typeface="Helvetica Neue Medium" panose="02000503000000020004" pitchFamily="2" charset="0"/>
              <a:cs typeface="Helvetica Neue Medium" panose="02000503000000020004" pitchFamily="2" charset="0"/>
              <a:sym typeface="Helvetica Neue Medium" panose="02000503000000020004" pitchFamily="2" charset="0"/>
            </a:endParaRPr>
          </a:p>
        </p:txBody>
      </p:sp>
      <p:sp>
        <p:nvSpPr>
          <p:cNvPr id="39" name="Google Shape;17;p4"/>
          <p:cNvSpPr txBox="1">
            <a:spLocks noGrp="1"/>
          </p:cNvSpPr>
          <p:nvPr>
            <p:ph type="title"/>
          </p:nvPr>
        </p:nvSpPr>
        <p:spPr>
          <a:xfrm>
            <a:off x="1307458" y="973330"/>
            <a:ext cx="21802645" cy="795199"/>
          </a:xfrm>
          <a:prstGeom prst="rect">
            <a:avLst/>
          </a:prstGeom>
        </p:spPr>
        <p:txBody>
          <a:bodyPr wrap="square" lIns="0" tIns="0" rIns="0" bIns="0" anchor="ctr" anchorCtr="0">
            <a:spAutoFit/>
          </a:bodyPr>
          <a:lstStyle>
            <a:lvl1pPr>
              <a:defRPr sz="6400" b="1">
                <a:solidFill>
                  <a:srgbClr val="1B2127"/>
                </a:solidFill>
                <a:latin typeface="Ubuntu" panose="020B0504030602030204" pitchFamily="34" charset="0"/>
                <a:ea typeface="+mn-ea"/>
                <a:cs typeface="+mn-cs"/>
              </a:defRPr>
            </a:lvl1pPr>
          </a:lstStyle>
          <a:p>
            <a:pPr lvl="0"/>
            <a:r>
              <a:rPr lang="fr-FR"/>
              <a:t>Modifiez le style du titre</a:t>
            </a:r>
            <a:endParaRPr/>
          </a:p>
        </p:txBody>
      </p:sp>
      <p:sp>
        <p:nvSpPr>
          <p:cNvPr id="40" name="Google Shape;18;p4"/>
          <p:cNvSpPr txBox="1">
            <a:spLocks noGrp="1"/>
          </p:cNvSpPr>
          <p:nvPr>
            <p:ph type="body" idx="1"/>
          </p:nvPr>
        </p:nvSpPr>
        <p:spPr>
          <a:xfrm>
            <a:off x="1335168" y="2007333"/>
            <a:ext cx="21802645" cy="387798"/>
          </a:xfrm>
          <a:prstGeom prst="rect">
            <a:avLst/>
          </a:prstGeom>
        </p:spPr>
        <p:txBody>
          <a:bodyPr wrap="square" lIns="0" tIns="0" rIns="0" bIns="0" anchor="t" anchorCtr="0">
            <a:spAutoFit/>
          </a:bodyPr>
          <a:lstStyle>
            <a:lvl1pPr marL="0" indent="0">
              <a:buNone/>
              <a:defRPr sz="2800" b="0">
                <a:solidFill>
                  <a:srgbClr val="1B2127"/>
                </a:solidFill>
                <a:latin typeface="+mn-lt"/>
              </a:defRPr>
            </a:lvl1pPr>
          </a:lstStyle>
          <a:p>
            <a:pPr lvl="0"/>
            <a:r>
              <a:rPr lang="fr-FR"/>
              <a:t>Cliquez pour modifier les styles du texte du masque</a:t>
            </a:r>
          </a:p>
        </p:txBody>
      </p:sp>
      <p:sp>
        <p:nvSpPr>
          <p:cNvPr id="5" name="Slide Number Placeholder 2">
            <a:extLst>
              <a:ext uri="{FF2B5EF4-FFF2-40B4-BE49-F238E27FC236}">
                <a16:creationId xmlns:a16="http://schemas.microsoft.com/office/drawing/2014/main" id="{75D8B56F-24F9-B0DB-9F45-D09D3E9FBE6F}"/>
              </a:ext>
            </a:extLst>
          </p:cNvPr>
          <p:cNvSpPr>
            <a:spLocks noGrp="1"/>
          </p:cNvSpPr>
          <p:nvPr>
            <p:ph type="sldNum" idx="10"/>
          </p:nvPr>
        </p:nvSpPr>
        <p:spPr>
          <a:xfrm>
            <a:off x="21674138" y="13114338"/>
            <a:ext cx="1463675" cy="430212"/>
          </a:xfrm>
          <a:prstGeom prst="rect">
            <a:avLst/>
          </a:prstGeom>
        </p:spPr>
        <p:txBody>
          <a:bodyPr anchor="ctr"/>
          <a:lstStyle>
            <a:lvl1pPr algn="r" eaLnBrk="1" fontAlgn="auto" hangingPunct="1">
              <a:spcBef>
                <a:spcPts val="0"/>
              </a:spcBef>
              <a:spcAft>
                <a:spcPts val="0"/>
              </a:spcAft>
              <a:defRPr sz="1800" b="1">
                <a:solidFill>
                  <a:srgbClr val="64696E"/>
                </a:solidFill>
                <a:latin typeface="+mn-lt"/>
              </a:defRPr>
            </a:lvl1pPr>
          </a:lstStyle>
          <a:p>
            <a:pPr>
              <a:defRPr/>
            </a:pPr>
            <a:fld id="{C885C537-446E-9C40-AB45-26C18C4CF3DE}" type="slidenum">
              <a:rPr lang="en-US"/>
              <a:pPr>
                <a:defRPr/>
              </a:pPr>
              <a:t>‹#›</a:t>
            </a:fld>
            <a:endParaRPr lang="en-US"/>
          </a:p>
        </p:txBody>
      </p:sp>
    </p:spTree>
    <p:extLst>
      <p:ext uri="{BB962C8B-B14F-4D97-AF65-F5344CB8AC3E}">
        <p14:creationId xmlns:p14="http://schemas.microsoft.com/office/powerpoint/2010/main" val="33785904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nd Slide A">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8B921FFF-DAFE-D6AF-0508-918668C0A388}"/>
              </a:ext>
            </a:extLst>
          </p:cNvPr>
          <p:cNvSpPr/>
          <p:nvPr userDrawn="1"/>
        </p:nvSpPr>
        <p:spPr>
          <a:xfrm flipH="1">
            <a:off x="0" y="0"/>
            <a:ext cx="18642013" cy="13747750"/>
          </a:xfrm>
          <a:custGeom>
            <a:avLst/>
            <a:gdLst>
              <a:gd name="connsiteX0" fmla="*/ 2201928 w 2201927"/>
              <a:gd name="connsiteY0" fmla="*/ 1623729 h 1623728"/>
              <a:gd name="connsiteX1" fmla="*/ 0 w 2201927"/>
              <a:gd name="connsiteY1" fmla="*/ 1623729 h 1623728"/>
              <a:gd name="connsiteX2" fmla="*/ 552236 w 2201927"/>
              <a:gd name="connsiteY2" fmla="*/ 0 h 1623728"/>
              <a:gd name="connsiteX3" fmla="*/ 2201928 w 2201927"/>
              <a:gd name="connsiteY3" fmla="*/ 0 h 1623728"/>
            </a:gdLst>
            <a:ahLst/>
            <a:cxnLst>
              <a:cxn ang="0">
                <a:pos x="connsiteX0" y="connsiteY0"/>
              </a:cxn>
              <a:cxn ang="0">
                <a:pos x="connsiteX1" y="connsiteY1"/>
              </a:cxn>
              <a:cxn ang="0">
                <a:pos x="connsiteX2" y="connsiteY2"/>
              </a:cxn>
              <a:cxn ang="0">
                <a:pos x="connsiteX3" y="connsiteY3"/>
              </a:cxn>
            </a:cxnLst>
            <a:rect l="l" t="t" r="r" b="b"/>
            <a:pathLst>
              <a:path w="2201927" h="1623728">
                <a:moveTo>
                  <a:pt x="2201928" y="1623729"/>
                </a:moveTo>
                <a:lnTo>
                  <a:pt x="0" y="1623729"/>
                </a:lnTo>
                <a:lnTo>
                  <a:pt x="552236" y="0"/>
                </a:lnTo>
                <a:lnTo>
                  <a:pt x="2201928" y="0"/>
                </a:lnTo>
                <a:close/>
              </a:path>
            </a:pathLst>
          </a:custGeom>
          <a:solidFill>
            <a:schemeClr val="accent4"/>
          </a:solidFill>
          <a:ln w="3508" cap="flat">
            <a:noFill/>
            <a:prstDash val="solid"/>
            <a:miter/>
          </a:ln>
        </p:spPr>
        <p:txBody>
          <a:bodyPr anchor="ctr"/>
          <a:lstStyle/>
          <a:p>
            <a:pPr eaLnBrk="1" fontAlgn="auto" hangingPunct="1">
              <a:spcBef>
                <a:spcPts val="0"/>
              </a:spcBef>
              <a:spcAft>
                <a:spcPts val="0"/>
              </a:spcAft>
              <a:defRPr/>
            </a:pPr>
            <a:endParaRPr lang="en-US">
              <a:latin typeface="+mn-lt"/>
            </a:endParaRPr>
          </a:p>
        </p:txBody>
      </p:sp>
      <p:sp>
        <p:nvSpPr>
          <p:cNvPr id="3" name="Freeform: Shape 2">
            <a:extLst>
              <a:ext uri="{FF2B5EF4-FFF2-40B4-BE49-F238E27FC236}">
                <a16:creationId xmlns:a16="http://schemas.microsoft.com/office/drawing/2014/main" id="{64A0A03A-6039-D29A-158E-726DCB07959B}"/>
              </a:ext>
            </a:extLst>
          </p:cNvPr>
          <p:cNvSpPr>
            <a:spLocks/>
          </p:cNvSpPr>
          <p:nvPr userDrawn="1"/>
        </p:nvSpPr>
        <p:spPr bwMode="auto">
          <a:xfrm flipH="1">
            <a:off x="8926513" y="692150"/>
            <a:ext cx="14757400" cy="12425363"/>
          </a:xfrm>
          <a:custGeom>
            <a:avLst/>
            <a:gdLst>
              <a:gd name="T0" fmla="*/ 2147483646 w 1743017"/>
              <a:gd name="T1" fmla="*/ 2147483646 h 1467601"/>
              <a:gd name="T2" fmla="*/ 0 w 1743017"/>
              <a:gd name="T3" fmla="*/ 2147483646 h 1467601"/>
              <a:gd name="T4" fmla="*/ 0 w 1743017"/>
              <a:gd name="T5" fmla="*/ 0 h 1467601"/>
              <a:gd name="T6" fmla="*/ 2147483646 w 1743017"/>
              <a:gd name="T7" fmla="*/ 0 h 146760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43017" h="1467601">
                <a:moveTo>
                  <a:pt x="1271477" y="1467601"/>
                </a:moveTo>
                <a:lnTo>
                  <a:pt x="0" y="1467601"/>
                </a:lnTo>
                <a:lnTo>
                  <a:pt x="0" y="0"/>
                </a:lnTo>
                <a:lnTo>
                  <a:pt x="1743017" y="0"/>
                </a:lnTo>
                <a:lnTo>
                  <a:pt x="1271477" y="1467601"/>
                </a:lnTo>
                <a:close/>
              </a:path>
            </a:pathLst>
          </a:custGeom>
          <a:solidFill>
            <a:schemeClr val="accent1"/>
          </a:solidFill>
          <a:ln>
            <a:noFill/>
          </a:ln>
          <a:extLst>
            <a:ext uri="{91240B29-F687-4F45-9708-019B960494DF}">
              <a14:hiddenLine xmlns:a14="http://schemas.microsoft.com/office/drawing/2010/main" w="3508" cap="flat">
                <a:solidFill>
                  <a:srgbClr val="000000"/>
                </a:solidFill>
                <a:prstDash val="solid"/>
                <a:miter lim="800000"/>
                <a:headEnd/>
                <a:tailEnd/>
              </a14:hiddenLine>
            </a:ext>
          </a:extLst>
        </p:spPr>
        <p:txBody>
          <a:bodyPr anchor="ctr"/>
          <a:lstStyle/>
          <a:p>
            <a:endParaRPr lang="en-FR"/>
          </a:p>
        </p:txBody>
      </p:sp>
    </p:spTree>
    <p:extLst>
      <p:ext uri="{BB962C8B-B14F-4D97-AF65-F5344CB8AC3E}">
        <p14:creationId xmlns:p14="http://schemas.microsoft.com/office/powerpoint/2010/main" val="175078497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mp; Subtitle Dark">
    <p:bg>
      <p:bgPr>
        <a:solidFill>
          <a:schemeClr val="tx2"/>
        </a:solidFill>
        <a:effectLst/>
      </p:bgPr>
    </p:bg>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264FF743-5C32-DEAB-4CF8-64F8294A7A91}"/>
              </a:ext>
            </a:extLst>
          </p:cNvPr>
          <p:cNvCxnSpPr/>
          <p:nvPr userDrawn="1"/>
        </p:nvCxnSpPr>
        <p:spPr>
          <a:xfrm>
            <a:off x="0" y="12942888"/>
            <a:ext cx="24384000" cy="0"/>
          </a:xfrm>
          <a:prstGeom prst="line">
            <a:avLst/>
          </a:prstGeom>
          <a:ln w="25400">
            <a:solidFill>
              <a:srgbClr val="64696E"/>
            </a:solidFill>
          </a:ln>
        </p:spPr>
        <p:style>
          <a:lnRef idx="1">
            <a:schemeClr val="accent1"/>
          </a:lnRef>
          <a:fillRef idx="0">
            <a:schemeClr val="accent1"/>
          </a:fillRef>
          <a:effectRef idx="0">
            <a:schemeClr val="accent1"/>
          </a:effectRef>
          <a:fontRef idx="minor">
            <a:schemeClr val="tx1"/>
          </a:fontRef>
        </p:style>
      </p:cxnSp>
      <p:pic>
        <p:nvPicPr>
          <p:cNvPr id="3" name="Graphic 2">
            <a:extLst>
              <a:ext uri="{FF2B5EF4-FFF2-40B4-BE49-F238E27FC236}">
                <a16:creationId xmlns:a16="http://schemas.microsoft.com/office/drawing/2014/main" id="{64B8D925-3C95-C84E-8D8A-1A61E7093E1E}"/>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252538" y="13127038"/>
            <a:ext cx="2590800" cy="40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a:extLst>
              <a:ext uri="{FF2B5EF4-FFF2-40B4-BE49-F238E27FC236}">
                <a16:creationId xmlns:a16="http://schemas.microsoft.com/office/drawing/2014/main" id="{959224C4-58C2-4D1E-30FB-ED583482DC83}"/>
              </a:ext>
            </a:extLst>
          </p:cNvPr>
          <p:cNvSpPr>
            <a:spLocks noChangeArrowheads="1"/>
          </p:cNvSpPr>
          <p:nvPr userDrawn="1"/>
        </p:nvSpPr>
        <p:spPr bwMode="auto">
          <a:xfrm>
            <a:off x="0" y="1397000"/>
            <a:ext cx="1260475" cy="34925"/>
          </a:xfrm>
          <a:prstGeom prst="rect">
            <a:avLst/>
          </a:prstGeom>
          <a:solidFill>
            <a:srgbClr val="F88706"/>
          </a:solidFill>
          <a:ln>
            <a:noFill/>
          </a:ln>
        </p:spPr>
        <p:txBody>
          <a:bodyPr lIns="0" tIns="0" rIns="0" bIns="0" anchor="ctr"/>
          <a:lstStyle>
            <a:lvl1pPr defTabSz="825500">
              <a:defRPr sz="3600">
                <a:solidFill>
                  <a:schemeClr val="tx1"/>
                </a:solidFill>
                <a:latin typeface="Open Sans" panose="020B0606030504020204" pitchFamily="34" charset="0"/>
              </a:defRPr>
            </a:lvl1pPr>
            <a:lvl2pPr marL="742950" indent="-285750" defTabSz="825500">
              <a:defRPr sz="3600">
                <a:solidFill>
                  <a:schemeClr val="tx1"/>
                </a:solidFill>
                <a:latin typeface="Open Sans" panose="020B0606030504020204" pitchFamily="34" charset="0"/>
              </a:defRPr>
            </a:lvl2pPr>
            <a:lvl3pPr marL="1143000" indent="-228600" defTabSz="825500">
              <a:defRPr sz="3600">
                <a:solidFill>
                  <a:schemeClr val="tx1"/>
                </a:solidFill>
                <a:latin typeface="Open Sans" panose="020B0606030504020204" pitchFamily="34" charset="0"/>
              </a:defRPr>
            </a:lvl3pPr>
            <a:lvl4pPr marL="1600200" indent="-228600" defTabSz="825500">
              <a:defRPr sz="3600">
                <a:solidFill>
                  <a:schemeClr val="tx1"/>
                </a:solidFill>
                <a:latin typeface="Open Sans" panose="020B0606030504020204" pitchFamily="34" charset="0"/>
              </a:defRPr>
            </a:lvl4pPr>
            <a:lvl5pPr marL="2057400" indent="-228600" defTabSz="825500">
              <a:defRPr sz="3600">
                <a:solidFill>
                  <a:schemeClr val="tx1"/>
                </a:solidFill>
                <a:latin typeface="Open Sans" panose="020B0606030504020204" pitchFamily="34" charset="0"/>
              </a:defRPr>
            </a:lvl5pPr>
            <a:lvl6pPr marL="2514600" indent="-228600" defTabSz="825500" fontAlgn="base">
              <a:spcBef>
                <a:spcPct val="0"/>
              </a:spcBef>
              <a:spcAft>
                <a:spcPct val="0"/>
              </a:spcAft>
              <a:defRPr sz="3600">
                <a:solidFill>
                  <a:schemeClr val="tx1"/>
                </a:solidFill>
                <a:latin typeface="Open Sans" panose="020B0606030504020204" pitchFamily="34" charset="0"/>
              </a:defRPr>
            </a:lvl6pPr>
            <a:lvl7pPr marL="2971800" indent="-228600" defTabSz="825500" fontAlgn="base">
              <a:spcBef>
                <a:spcPct val="0"/>
              </a:spcBef>
              <a:spcAft>
                <a:spcPct val="0"/>
              </a:spcAft>
              <a:defRPr sz="3600">
                <a:solidFill>
                  <a:schemeClr val="tx1"/>
                </a:solidFill>
                <a:latin typeface="Open Sans" panose="020B0606030504020204" pitchFamily="34" charset="0"/>
              </a:defRPr>
            </a:lvl7pPr>
            <a:lvl8pPr marL="3429000" indent="-228600" defTabSz="825500" fontAlgn="base">
              <a:spcBef>
                <a:spcPct val="0"/>
              </a:spcBef>
              <a:spcAft>
                <a:spcPct val="0"/>
              </a:spcAft>
              <a:defRPr sz="3600">
                <a:solidFill>
                  <a:schemeClr val="tx1"/>
                </a:solidFill>
                <a:latin typeface="Open Sans" panose="020B0606030504020204" pitchFamily="34" charset="0"/>
              </a:defRPr>
            </a:lvl8pPr>
            <a:lvl9pPr marL="3886200" indent="-228600" defTabSz="825500" fontAlgn="base">
              <a:spcBef>
                <a:spcPct val="0"/>
              </a:spcBef>
              <a:spcAft>
                <a:spcPct val="0"/>
              </a:spcAft>
              <a:defRPr sz="3600">
                <a:solidFill>
                  <a:schemeClr val="tx1"/>
                </a:solidFill>
                <a:latin typeface="Open Sans" panose="020B0606030504020204" pitchFamily="34" charset="0"/>
              </a:defRPr>
            </a:lvl9pPr>
          </a:lstStyle>
          <a:p>
            <a:pPr algn="ctr" eaLnBrk="1">
              <a:defRPr/>
            </a:pPr>
            <a:endParaRPr lang="en-US" altLang="en-US" sz="3200" b="1">
              <a:solidFill>
                <a:srgbClr val="FFFFFF"/>
              </a:solidFill>
              <a:latin typeface="Montserrat" pitchFamily="2" charset="77"/>
              <a:ea typeface="Helvetica Neue Medium" panose="02000503000000020004" pitchFamily="2" charset="0"/>
              <a:cs typeface="Helvetica Neue Medium" panose="02000503000000020004" pitchFamily="2" charset="0"/>
              <a:sym typeface="Helvetica Neue Medium" panose="02000503000000020004" pitchFamily="2" charset="0"/>
            </a:endParaRPr>
          </a:p>
        </p:txBody>
      </p:sp>
      <p:sp>
        <p:nvSpPr>
          <p:cNvPr id="9" name="Google Shape;17;p4"/>
          <p:cNvSpPr txBox="1">
            <a:spLocks noGrp="1"/>
          </p:cNvSpPr>
          <p:nvPr>
            <p:ph type="title"/>
          </p:nvPr>
        </p:nvSpPr>
        <p:spPr>
          <a:xfrm>
            <a:off x="1307458" y="973330"/>
            <a:ext cx="21830355" cy="886397"/>
          </a:xfrm>
          <a:prstGeom prst="rect">
            <a:avLst/>
          </a:prstGeom>
        </p:spPr>
        <p:txBody>
          <a:bodyPr wrap="square" lIns="0" tIns="0" rIns="0" bIns="0" anchor="ctr" anchorCtr="0">
            <a:spAutoFit/>
          </a:bodyPr>
          <a:lstStyle>
            <a:lvl1pPr>
              <a:defRPr sz="6400" b="1">
                <a:solidFill>
                  <a:schemeClr val="bg1"/>
                </a:solidFill>
                <a:latin typeface="Ubuntu" panose="020B0504030602030204" pitchFamily="34" charset="0"/>
                <a:ea typeface="+mn-ea"/>
                <a:cs typeface="+mn-cs"/>
              </a:defRPr>
            </a:lvl1pPr>
          </a:lstStyle>
          <a:p>
            <a:pPr lvl="0"/>
            <a:r>
              <a:rPr lang="fr-FR"/>
              <a:t>Modifiez le style du titre</a:t>
            </a:r>
            <a:endParaRPr/>
          </a:p>
        </p:txBody>
      </p:sp>
      <p:sp>
        <p:nvSpPr>
          <p:cNvPr id="11" name="Google Shape;18;p4"/>
          <p:cNvSpPr txBox="1">
            <a:spLocks noGrp="1"/>
          </p:cNvSpPr>
          <p:nvPr>
            <p:ph type="body" idx="13"/>
          </p:nvPr>
        </p:nvSpPr>
        <p:spPr>
          <a:xfrm>
            <a:off x="1335168" y="2007333"/>
            <a:ext cx="21802645" cy="387798"/>
          </a:xfrm>
          <a:prstGeom prst="rect">
            <a:avLst/>
          </a:prstGeom>
        </p:spPr>
        <p:txBody>
          <a:bodyPr wrap="square" lIns="0" tIns="0" rIns="0" bIns="0" anchor="t" anchorCtr="0">
            <a:spAutoFit/>
          </a:bodyPr>
          <a:lstStyle>
            <a:lvl1pPr marL="0" indent="0">
              <a:buNone/>
              <a:defRPr sz="2800" b="0">
                <a:solidFill>
                  <a:schemeClr val="bg1"/>
                </a:solidFill>
                <a:latin typeface="+mn-lt"/>
              </a:defRPr>
            </a:lvl1pPr>
          </a:lstStyle>
          <a:p>
            <a:pPr lvl="0"/>
            <a:r>
              <a:rPr lang="fr-FR"/>
              <a:t>Cliquez pour modifier les styles du texte du masque</a:t>
            </a:r>
          </a:p>
        </p:txBody>
      </p:sp>
      <p:sp>
        <p:nvSpPr>
          <p:cNvPr id="5" name="Slide Number Placeholder 2">
            <a:extLst>
              <a:ext uri="{FF2B5EF4-FFF2-40B4-BE49-F238E27FC236}">
                <a16:creationId xmlns:a16="http://schemas.microsoft.com/office/drawing/2014/main" id="{1F8537F8-E33A-5956-A775-B6C67C5E7A83}"/>
              </a:ext>
            </a:extLst>
          </p:cNvPr>
          <p:cNvSpPr>
            <a:spLocks noGrp="1"/>
          </p:cNvSpPr>
          <p:nvPr>
            <p:ph type="sldNum" idx="14"/>
          </p:nvPr>
        </p:nvSpPr>
        <p:spPr>
          <a:xfrm>
            <a:off x="21674138" y="13114338"/>
            <a:ext cx="1463675" cy="430212"/>
          </a:xfrm>
          <a:prstGeom prst="rect">
            <a:avLst/>
          </a:prstGeom>
        </p:spPr>
        <p:txBody>
          <a:bodyPr anchor="ctr"/>
          <a:lstStyle>
            <a:lvl1pPr algn="r" eaLnBrk="1" fontAlgn="auto" hangingPunct="1">
              <a:spcBef>
                <a:spcPts val="0"/>
              </a:spcBef>
              <a:spcAft>
                <a:spcPts val="0"/>
              </a:spcAft>
              <a:defRPr sz="1800" b="1">
                <a:solidFill>
                  <a:srgbClr val="64696E"/>
                </a:solidFill>
                <a:latin typeface="+mn-lt"/>
              </a:defRPr>
            </a:lvl1pPr>
          </a:lstStyle>
          <a:p>
            <a:pPr>
              <a:defRPr/>
            </a:pPr>
            <a:fld id="{D48B4964-E5FE-4644-8FAE-6549E3261498}" type="slidenum">
              <a:rPr lang="en-US"/>
              <a:pPr>
                <a:defRPr/>
              </a:pPr>
              <a:t>‹#›</a:t>
            </a:fld>
            <a:endParaRPr lang="en-US"/>
          </a:p>
        </p:txBody>
      </p:sp>
    </p:spTree>
    <p:extLst>
      <p:ext uri="{BB962C8B-B14F-4D97-AF65-F5344CB8AC3E}">
        <p14:creationId xmlns:p14="http://schemas.microsoft.com/office/powerpoint/2010/main" val="373667542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Our Team 2">
    <p:bg>
      <p:bgPr>
        <a:solidFill>
          <a:schemeClr val="tx2"/>
        </a:solidFill>
        <a:effectLst/>
      </p:bgPr>
    </p:bg>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339DD00B-EE5C-D866-D8C7-C6569BAD1E57}"/>
              </a:ext>
            </a:extLst>
          </p:cNvPr>
          <p:cNvCxnSpPr/>
          <p:nvPr userDrawn="1"/>
        </p:nvCxnSpPr>
        <p:spPr>
          <a:xfrm>
            <a:off x="0" y="12942888"/>
            <a:ext cx="24384000" cy="0"/>
          </a:xfrm>
          <a:prstGeom prst="line">
            <a:avLst/>
          </a:prstGeom>
          <a:ln w="25400">
            <a:solidFill>
              <a:srgbClr val="64696E"/>
            </a:solidFill>
          </a:ln>
        </p:spPr>
        <p:style>
          <a:lnRef idx="1">
            <a:schemeClr val="accent1"/>
          </a:lnRef>
          <a:fillRef idx="0">
            <a:schemeClr val="accent1"/>
          </a:fillRef>
          <a:effectRef idx="0">
            <a:schemeClr val="accent1"/>
          </a:effectRef>
          <a:fontRef idx="minor">
            <a:schemeClr val="tx1"/>
          </a:fontRef>
        </p:style>
      </p:cxnSp>
      <p:pic>
        <p:nvPicPr>
          <p:cNvPr id="3" name="Graphic 2">
            <a:extLst>
              <a:ext uri="{FF2B5EF4-FFF2-40B4-BE49-F238E27FC236}">
                <a16:creationId xmlns:a16="http://schemas.microsoft.com/office/drawing/2014/main" id="{B5306279-D6FC-97FC-9D5E-705F35D5248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252538" y="13127038"/>
            <a:ext cx="2590800" cy="40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a:extLst>
              <a:ext uri="{FF2B5EF4-FFF2-40B4-BE49-F238E27FC236}">
                <a16:creationId xmlns:a16="http://schemas.microsoft.com/office/drawing/2014/main" id="{3C693387-F385-977F-7DE3-7585624BFFEA}"/>
              </a:ext>
            </a:extLst>
          </p:cNvPr>
          <p:cNvSpPr>
            <a:spLocks noChangeArrowheads="1"/>
          </p:cNvSpPr>
          <p:nvPr userDrawn="1"/>
        </p:nvSpPr>
        <p:spPr bwMode="auto">
          <a:xfrm>
            <a:off x="0" y="1397000"/>
            <a:ext cx="1260475" cy="34925"/>
          </a:xfrm>
          <a:prstGeom prst="rect">
            <a:avLst/>
          </a:prstGeom>
          <a:solidFill>
            <a:srgbClr val="F88706"/>
          </a:solidFill>
          <a:ln>
            <a:noFill/>
          </a:ln>
        </p:spPr>
        <p:txBody>
          <a:bodyPr lIns="0" tIns="0" rIns="0" bIns="0" anchor="ctr"/>
          <a:lstStyle>
            <a:lvl1pPr defTabSz="825500">
              <a:defRPr sz="3600">
                <a:solidFill>
                  <a:schemeClr val="tx1"/>
                </a:solidFill>
                <a:latin typeface="Open Sans" panose="020B0606030504020204" pitchFamily="34" charset="0"/>
              </a:defRPr>
            </a:lvl1pPr>
            <a:lvl2pPr marL="742950" indent="-285750" defTabSz="825500">
              <a:defRPr sz="3600">
                <a:solidFill>
                  <a:schemeClr val="tx1"/>
                </a:solidFill>
                <a:latin typeface="Open Sans" panose="020B0606030504020204" pitchFamily="34" charset="0"/>
              </a:defRPr>
            </a:lvl2pPr>
            <a:lvl3pPr marL="1143000" indent="-228600" defTabSz="825500">
              <a:defRPr sz="3600">
                <a:solidFill>
                  <a:schemeClr val="tx1"/>
                </a:solidFill>
                <a:latin typeface="Open Sans" panose="020B0606030504020204" pitchFamily="34" charset="0"/>
              </a:defRPr>
            </a:lvl3pPr>
            <a:lvl4pPr marL="1600200" indent="-228600" defTabSz="825500">
              <a:defRPr sz="3600">
                <a:solidFill>
                  <a:schemeClr val="tx1"/>
                </a:solidFill>
                <a:latin typeface="Open Sans" panose="020B0606030504020204" pitchFamily="34" charset="0"/>
              </a:defRPr>
            </a:lvl4pPr>
            <a:lvl5pPr marL="2057400" indent="-228600" defTabSz="825500">
              <a:defRPr sz="3600">
                <a:solidFill>
                  <a:schemeClr val="tx1"/>
                </a:solidFill>
                <a:latin typeface="Open Sans" panose="020B0606030504020204" pitchFamily="34" charset="0"/>
              </a:defRPr>
            </a:lvl5pPr>
            <a:lvl6pPr marL="2514600" indent="-228600" defTabSz="825500" fontAlgn="base">
              <a:spcBef>
                <a:spcPct val="0"/>
              </a:spcBef>
              <a:spcAft>
                <a:spcPct val="0"/>
              </a:spcAft>
              <a:defRPr sz="3600">
                <a:solidFill>
                  <a:schemeClr val="tx1"/>
                </a:solidFill>
                <a:latin typeface="Open Sans" panose="020B0606030504020204" pitchFamily="34" charset="0"/>
              </a:defRPr>
            </a:lvl6pPr>
            <a:lvl7pPr marL="2971800" indent="-228600" defTabSz="825500" fontAlgn="base">
              <a:spcBef>
                <a:spcPct val="0"/>
              </a:spcBef>
              <a:spcAft>
                <a:spcPct val="0"/>
              </a:spcAft>
              <a:defRPr sz="3600">
                <a:solidFill>
                  <a:schemeClr val="tx1"/>
                </a:solidFill>
                <a:latin typeface="Open Sans" panose="020B0606030504020204" pitchFamily="34" charset="0"/>
              </a:defRPr>
            </a:lvl7pPr>
            <a:lvl8pPr marL="3429000" indent="-228600" defTabSz="825500" fontAlgn="base">
              <a:spcBef>
                <a:spcPct val="0"/>
              </a:spcBef>
              <a:spcAft>
                <a:spcPct val="0"/>
              </a:spcAft>
              <a:defRPr sz="3600">
                <a:solidFill>
                  <a:schemeClr val="tx1"/>
                </a:solidFill>
                <a:latin typeface="Open Sans" panose="020B0606030504020204" pitchFamily="34" charset="0"/>
              </a:defRPr>
            </a:lvl8pPr>
            <a:lvl9pPr marL="3886200" indent="-228600" defTabSz="825500" fontAlgn="base">
              <a:spcBef>
                <a:spcPct val="0"/>
              </a:spcBef>
              <a:spcAft>
                <a:spcPct val="0"/>
              </a:spcAft>
              <a:defRPr sz="3600">
                <a:solidFill>
                  <a:schemeClr val="tx1"/>
                </a:solidFill>
                <a:latin typeface="Open Sans" panose="020B0606030504020204" pitchFamily="34" charset="0"/>
              </a:defRPr>
            </a:lvl9pPr>
          </a:lstStyle>
          <a:p>
            <a:pPr algn="ctr" eaLnBrk="1">
              <a:defRPr/>
            </a:pPr>
            <a:endParaRPr lang="en-US" altLang="en-US" sz="3200" b="1">
              <a:solidFill>
                <a:srgbClr val="FFFFFF"/>
              </a:solidFill>
              <a:latin typeface="Montserrat" pitchFamily="2" charset="77"/>
              <a:ea typeface="Helvetica Neue Medium" panose="02000503000000020004" pitchFamily="2" charset="0"/>
              <a:cs typeface="Helvetica Neue Medium" panose="02000503000000020004" pitchFamily="2" charset="0"/>
              <a:sym typeface="Helvetica Neue Medium" panose="02000503000000020004" pitchFamily="2" charset="0"/>
            </a:endParaRPr>
          </a:p>
        </p:txBody>
      </p:sp>
      <p:sp>
        <p:nvSpPr>
          <p:cNvPr id="5" name="Rectangle 4">
            <a:extLst>
              <a:ext uri="{FF2B5EF4-FFF2-40B4-BE49-F238E27FC236}">
                <a16:creationId xmlns:a16="http://schemas.microsoft.com/office/drawing/2014/main" id="{2D25A338-FCB3-D154-BE22-66543F02DB1D}"/>
              </a:ext>
            </a:extLst>
          </p:cNvPr>
          <p:cNvSpPr/>
          <p:nvPr userDrawn="1"/>
        </p:nvSpPr>
        <p:spPr>
          <a:xfrm>
            <a:off x="1504950" y="3181350"/>
            <a:ext cx="1593850" cy="1795463"/>
          </a:xfrm>
          <a:prstGeom prst="rect">
            <a:avLst/>
          </a:prstGeom>
          <a:solidFill>
            <a:schemeClr val="accent4"/>
          </a:solidFill>
          <a:ln w="12700">
            <a:miter lim="400000"/>
          </a:ln>
        </p:spPr>
        <p:txBody>
          <a:bodyPr lIns="0" tIns="0" rIns="0" bIns="0" anchor="ctr"/>
          <a:lstStyle/>
          <a:p>
            <a:pPr algn="ctr" defTabSz="825500" eaLnBrk="1" fontAlgn="auto">
              <a:spcBef>
                <a:spcPts val="0"/>
              </a:spcBef>
              <a:spcAft>
                <a:spcPts val="0"/>
              </a:spcAft>
              <a:defRPr/>
            </a:pPr>
            <a:endParaRPr lang="en-US" sz="3200" b="1" kern="0">
              <a:solidFill>
                <a:srgbClr val="FFFFFF"/>
              </a:solidFill>
              <a:latin typeface="Montserrat" panose="00000500000000000000" pitchFamily="2" charset="0"/>
            </a:endParaRPr>
          </a:p>
        </p:txBody>
      </p:sp>
      <p:sp>
        <p:nvSpPr>
          <p:cNvPr id="6" name="Rectangle 5">
            <a:extLst>
              <a:ext uri="{FF2B5EF4-FFF2-40B4-BE49-F238E27FC236}">
                <a16:creationId xmlns:a16="http://schemas.microsoft.com/office/drawing/2014/main" id="{30EC6AB0-2F12-0A75-C59E-726CB37ABF23}"/>
              </a:ext>
            </a:extLst>
          </p:cNvPr>
          <p:cNvSpPr/>
          <p:nvPr userDrawn="1"/>
        </p:nvSpPr>
        <p:spPr>
          <a:xfrm>
            <a:off x="1504950" y="6356350"/>
            <a:ext cx="1593850" cy="1797050"/>
          </a:xfrm>
          <a:prstGeom prst="rect">
            <a:avLst/>
          </a:prstGeom>
          <a:solidFill>
            <a:schemeClr val="accent4"/>
          </a:solidFill>
          <a:ln w="12700">
            <a:miter lim="400000"/>
          </a:ln>
        </p:spPr>
        <p:txBody>
          <a:bodyPr lIns="0" tIns="0" rIns="0" bIns="0" anchor="ctr"/>
          <a:lstStyle/>
          <a:p>
            <a:pPr algn="ctr" defTabSz="825500" eaLnBrk="1" fontAlgn="auto">
              <a:spcBef>
                <a:spcPts val="0"/>
              </a:spcBef>
              <a:spcAft>
                <a:spcPts val="0"/>
              </a:spcAft>
              <a:defRPr/>
            </a:pPr>
            <a:endParaRPr lang="en-US" sz="3200" b="1" kern="0">
              <a:solidFill>
                <a:srgbClr val="FFFFFF"/>
              </a:solidFill>
              <a:latin typeface="Montserrat" panose="00000500000000000000" pitchFamily="2" charset="0"/>
            </a:endParaRPr>
          </a:p>
        </p:txBody>
      </p:sp>
      <p:sp>
        <p:nvSpPr>
          <p:cNvPr id="7" name="Rectangle 6">
            <a:extLst>
              <a:ext uri="{FF2B5EF4-FFF2-40B4-BE49-F238E27FC236}">
                <a16:creationId xmlns:a16="http://schemas.microsoft.com/office/drawing/2014/main" id="{D2924F46-2C28-C77D-E525-4167CAD5FEE7}"/>
              </a:ext>
            </a:extLst>
          </p:cNvPr>
          <p:cNvSpPr/>
          <p:nvPr userDrawn="1"/>
        </p:nvSpPr>
        <p:spPr>
          <a:xfrm>
            <a:off x="1504950" y="9532938"/>
            <a:ext cx="1593850" cy="1795462"/>
          </a:xfrm>
          <a:prstGeom prst="rect">
            <a:avLst/>
          </a:prstGeom>
          <a:solidFill>
            <a:schemeClr val="accent4"/>
          </a:solidFill>
          <a:ln w="12700">
            <a:miter lim="400000"/>
          </a:ln>
        </p:spPr>
        <p:txBody>
          <a:bodyPr lIns="0" tIns="0" rIns="0" bIns="0" anchor="ctr"/>
          <a:lstStyle/>
          <a:p>
            <a:pPr algn="ctr" defTabSz="825500" eaLnBrk="1" fontAlgn="auto">
              <a:spcBef>
                <a:spcPts val="0"/>
              </a:spcBef>
              <a:spcAft>
                <a:spcPts val="0"/>
              </a:spcAft>
              <a:defRPr/>
            </a:pPr>
            <a:endParaRPr lang="en-US" sz="3200" b="1" kern="0">
              <a:solidFill>
                <a:srgbClr val="FFFFFF"/>
              </a:solidFill>
              <a:latin typeface="Montserrat" panose="00000500000000000000" pitchFamily="2" charset="0"/>
            </a:endParaRPr>
          </a:p>
        </p:txBody>
      </p:sp>
      <p:sp>
        <p:nvSpPr>
          <p:cNvPr id="9" name="Google Shape;17;p4"/>
          <p:cNvSpPr txBox="1">
            <a:spLocks noGrp="1"/>
          </p:cNvSpPr>
          <p:nvPr>
            <p:ph type="title"/>
          </p:nvPr>
        </p:nvSpPr>
        <p:spPr>
          <a:xfrm>
            <a:off x="1307458" y="973330"/>
            <a:ext cx="21830355" cy="886397"/>
          </a:xfrm>
          <a:prstGeom prst="rect">
            <a:avLst/>
          </a:prstGeom>
        </p:spPr>
        <p:txBody>
          <a:bodyPr wrap="square" lIns="0" tIns="0" rIns="0" bIns="0" anchor="ctr" anchorCtr="0">
            <a:spAutoFit/>
          </a:bodyPr>
          <a:lstStyle>
            <a:lvl1pPr>
              <a:defRPr sz="6400" b="1">
                <a:solidFill>
                  <a:schemeClr val="bg1"/>
                </a:solidFill>
                <a:latin typeface="Ubuntu" panose="020B0504030602030204" pitchFamily="34" charset="0"/>
                <a:ea typeface="+mn-ea"/>
                <a:cs typeface="+mn-cs"/>
              </a:defRPr>
            </a:lvl1pPr>
          </a:lstStyle>
          <a:p>
            <a:pPr lvl="0"/>
            <a:r>
              <a:rPr lang="fr-FR"/>
              <a:t>Modifiez le style du titre</a:t>
            </a:r>
            <a:endParaRPr/>
          </a:p>
        </p:txBody>
      </p:sp>
      <p:sp>
        <p:nvSpPr>
          <p:cNvPr id="11" name="Google Shape;18;p4"/>
          <p:cNvSpPr txBox="1">
            <a:spLocks noGrp="1"/>
          </p:cNvSpPr>
          <p:nvPr>
            <p:ph type="body" idx="13"/>
          </p:nvPr>
        </p:nvSpPr>
        <p:spPr>
          <a:xfrm>
            <a:off x="1335168" y="2007333"/>
            <a:ext cx="21802645" cy="387798"/>
          </a:xfrm>
          <a:prstGeom prst="rect">
            <a:avLst/>
          </a:prstGeom>
        </p:spPr>
        <p:txBody>
          <a:bodyPr wrap="square" lIns="0" tIns="0" rIns="0" bIns="0" anchor="t" anchorCtr="0">
            <a:spAutoFit/>
          </a:bodyPr>
          <a:lstStyle>
            <a:lvl1pPr marL="0" indent="0">
              <a:buNone/>
              <a:defRPr sz="2800" b="0">
                <a:solidFill>
                  <a:schemeClr val="bg1"/>
                </a:solidFill>
                <a:latin typeface="+mn-lt"/>
              </a:defRPr>
            </a:lvl1pPr>
          </a:lstStyle>
          <a:p>
            <a:pPr lvl="0"/>
            <a:r>
              <a:rPr lang="fr-FR"/>
              <a:t>Cliquez pour modifier les styles du texte du masque</a:t>
            </a:r>
          </a:p>
        </p:txBody>
      </p:sp>
      <p:sp>
        <p:nvSpPr>
          <p:cNvPr id="20" name="Picture Placeholder 2"/>
          <p:cNvSpPr>
            <a:spLocks noGrp="1"/>
          </p:cNvSpPr>
          <p:nvPr>
            <p:ph type="pic" sz="quarter" idx="12"/>
          </p:nvPr>
        </p:nvSpPr>
        <p:spPr>
          <a:xfrm>
            <a:off x="1699225" y="3317442"/>
            <a:ext cx="2448000" cy="2448000"/>
          </a:xfrm>
          <a:prstGeom prst="rect">
            <a:avLst/>
          </a:prstGeom>
          <a:pattFill prst="pct10">
            <a:fgClr>
              <a:schemeClr val="tx2"/>
            </a:fgClr>
            <a:bgClr>
              <a:schemeClr val="bg1"/>
            </a:bgClr>
          </a:pattFill>
        </p:spPr>
        <p:txBody>
          <a:bodyPr/>
          <a:lstStyle>
            <a:lvl1pPr>
              <a:defRPr lang="en-US" sz="4800" dirty="0">
                <a:solidFill>
                  <a:schemeClr val="accent1"/>
                </a:solidFill>
              </a:defRPr>
            </a:lvl1pPr>
          </a:lstStyle>
          <a:p>
            <a:pPr lvl="0"/>
            <a:r>
              <a:rPr lang="fr-FR" noProof="0"/>
              <a:t>Cliquez sur l'icône pour ajouter une image</a:t>
            </a:r>
            <a:endParaRPr lang="en-US" noProof="0"/>
          </a:p>
        </p:txBody>
      </p:sp>
      <p:sp>
        <p:nvSpPr>
          <p:cNvPr id="21" name="Picture Placeholder 2"/>
          <p:cNvSpPr>
            <a:spLocks noGrp="1"/>
          </p:cNvSpPr>
          <p:nvPr>
            <p:ph type="pic" sz="quarter" idx="14"/>
          </p:nvPr>
        </p:nvSpPr>
        <p:spPr>
          <a:xfrm>
            <a:off x="1699225" y="6519574"/>
            <a:ext cx="2448000" cy="2448000"/>
          </a:xfrm>
          <a:prstGeom prst="rect">
            <a:avLst/>
          </a:prstGeom>
          <a:pattFill prst="pct10">
            <a:fgClr>
              <a:schemeClr val="tx2"/>
            </a:fgClr>
            <a:bgClr>
              <a:schemeClr val="bg1"/>
            </a:bgClr>
          </a:pattFill>
        </p:spPr>
        <p:txBody>
          <a:bodyPr/>
          <a:lstStyle>
            <a:lvl1pPr>
              <a:defRPr lang="en-US" sz="4800" dirty="0">
                <a:solidFill>
                  <a:schemeClr val="accent1"/>
                </a:solidFill>
              </a:defRPr>
            </a:lvl1pPr>
          </a:lstStyle>
          <a:p>
            <a:pPr lvl="0"/>
            <a:r>
              <a:rPr lang="fr-FR" noProof="0"/>
              <a:t>Cliquez sur l'icône pour ajouter une image</a:t>
            </a:r>
            <a:endParaRPr lang="en-US" noProof="0"/>
          </a:p>
        </p:txBody>
      </p:sp>
      <p:sp>
        <p:nvSpPr>
          <p:cNvPr id="22" name="Picture Placeholder 2"/>
          <p:cNvSpPr>
            <a:spLocks noGrp="1"/>
          </p:cNvSpPr>
          <p:nvPr>
            <p:ph type="pic" sz="quarter" idx="15"/>
          </p:nvPr>
        </p:nvSpPr>
        <p:spPr>
          <a:xfrm>
            <a:off x="1699225" y="9721706"/>
            <a:ext cx="2448000" cy="2448000"/>
          </a:xfrm>
          <a:prstGeom prst="rect">
            <a:avLst/>
          </a:prstGeom>
          <a:pattFill prst="pct10">
            <a:fgClr>
              <a:schemeClr val="tx2"/>
            </a:fgClr>
            <a:bgClr>
              <a:schemeClr val="bg1"/>
            </a:bgClr>
          </a:pattFill>
        </p:spPr>
        <p:txBody>
          <a:bodyPr/>
          <a:lstStyle>
            <a:lvl1pPr>
              <a:defRPr lang="en-US" sz="4800" dirty="0">
                <a:solidFill>
                  <a:schemeClr val="accent1"/>
                </a:solidFill>
              </a:defRPr>
            </a:lvl1pPr>
          </a:lstStyle>
          <a:p>
            <a:pPr lvl="0"/>
            <a:r>
              <a:rPr lang="fr-FR" noProof="0"/>
              <a:t>Cliquez sur l'icône pour ajouter une image</a:t>
            </a:r>
            <a:endParaRPr lang="en-US" noProof="0"/>
          </a:p>
        </p:txBody>
      </p:sp>
      <p:sp>
        <p:nvSpPr>
          <p:cNvPr id="8" name="Slide Number Placeholder 2">
            <a:extLst>
              <a:ext uri="{FF2B5EF4-FFF2-40B4-BE49-F238E27FC236}">
                <a16:creationId xmlns:a16="http://schemas.microsoft.com/office/drawing/2014/main" id="{E9C66CCF-80D8-7B17-A04B-20F4C9D176FA}"/>
              </a:ext>
            </a:extLst>
          </p:cNvPr>
          <p:cNvSpPr>
            <a:spLocks noGrp="1"/>
          </p:cNvSpPr>
          <p:nvPr>
            <p:ph type="sldNum" idx="16"/>
          </p:nvPr>
        </p:nvSpPr>
        <p:spPr>
          <a:xfrm>
            <a:off x="21674138" y="13114338"/>
            <a:ext cx="1463675" cy="430212"/>
          </a:xfrm>
          <a:prstGeom prst="rect">
            <a:avLst/>
          </a:prstGeom>
        </p:spPr>
        <p:txBody>
          <a:bodyPr anchor="ctr"/>
          <a:lstStyle>
            <a:lvl1pPr algn="r" eaLnBrk="1" fontAlgn="auto" hangingPunct="1">
              <a:spcBef>
                <a:spcPts val="0"/>
              </a:spcBef>
              <a:spcAft>
                <a:spcPts val="0"/>
              </a:spcAft>
              <a:defRPr sz="1800" b="1">
                <a:solidFill>
                  <a:srgbClr val="64696E"/>
                </a:solidFill>
                <a:latin typeface="+mn-lt"/>
              </a:defRPr>
            </a:lvl1pPr>
          </a:lstStyle>
          <a:p>
            <a:pPr>
              <a:defRPr/>
            </a:pPr>
            <a:fld id="{FE8C1FDB-946D-9D43-A94E-4D48FD06FF12}" type="slidenum">
              <a:rPr lang="en-US"/>
              <a:pPr>
                <a:defRPr/>
              </a:pPr>
              <a:t>‹#›</a:t>
            </a:fld>
            <a:endParaRPr lang="en-US"/>
          </a:p>
        </p:txBody>
      </p:sp>
    </p:spTree>
    <p:extLst>
      <p:ext uri="{BB962C8B-B14F-4D97-AF65-F5344CB8AC3E}">
        <p14:creationId xmlns:p14="http://schemas.microsoft.com/office/powerpoint/2010/main" val="281306032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Our Team">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B2D74A33-A312-B76E-7EE7-4AF60113BC21}"/>
              </a:ext>
            </a:extLst>
          </p:cNvPr>
          <p:cNvCxnSpPr/>
          <p:nvPr userDrawn="1"/>
        </p:nvCxnSpPr>
        <p:spPr>
          <a:xfrm>
            <a:off x="0" y="12942888"/>
            <a:ext cx="24384000" cy="0"/>
          </a:xfrm>
          <a:prstGeom prst="line">
            <a:avLst/>
          </a:prstGeom>
          <a:ln w="25400">
            <a:solidFill>
              <a:srgbClr val="64696E"/>
            </a:solidFill>
          </a:ln>
        </p:spPr>
        <p:style>
          <a:lnRef idx="1">
            <a:schemeClr val="accent1"/>
          </a:lnRef>
          <a:fillRef idx="0">
            <a:schemeClr val="accent1"/>
          </a:fillRef>
          <a:effectRef idx="0">
            <a:schemeClr val="accent1"/>
          </a:effectRef>
          <a:fontRef idx="minor">
            <a:schemeClr val="tx1"/>
          </a:fontRef>
        </p:style>
      </p:cxnSp>
      <p:pic>
        <p:nvPicPr>
          <p:cNvPr id="3" name="Graphic 2">
            <a:extLst>
              <a:ext uri="{FF2B5EF4-FFF2-40B4-BE49-F238E27FC236}">
                <a16:creationId xmlns:a16="http://schemas.microsoft.com/office/drawing/2014/main" id="{906DEDE4-4634-7C34-3BC7-E180BBBC2C4A}"/>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252538" y="13127038"/>
            <a:ext cx="2590800" cy="40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a:extLst>
              <a:ext uri="{FF2B5EF4-FFF2-40B4-BE49-F238E27FC236}">
                <a16:creationId xmlns:a16="http://schemas.microsoft.com/office/drawing/2014/main" id="{460F3736-8FCE-5AB7-D811-4293B5B79AB1}"/>
              </a:ext>
            </a:extLst>
          </p:cNvPr>
          <p:cNvSpPr>
            <a:spLocks noChangeArrowheads="1"/>
          </p:cNvSpPr>
          <p:nvPr userDrawn="1"/>
        </p:nvSpPr>
        <p:spPr bwMode="auto">
          <a:xfrm rot="5400000" flipH="1">
            <a:off x="11795125" y="392112"/>
            <a:ext cx="828676" cy="34925"/>
          </a:xfrm>
          <a:prstGeom prst="rect">
            <a:avLst/>
          </a:prstGeom>
          <a:solidFill>
            <a:srgbClr val="F88706"/>
          </a:solidFill>
          <a:ln>
            <a:noFill/>
          </a:ln>
        </p:spPr>
        <p:txBody>
          <a:bodyPr lIns="0" tIns="0" rIns="0" bIns="0" anchor="ctr"/>
          <a:lstStyle>
            <a:lvl1pPr defTabSz="825500">
              <a:defRPr sz="3600">
                <a:solidFill>
                  <a:schemeClr val="tx1"/>
                </a:solidFill>
                <a:latin typeface="Open Sans" panose="020B0606030504020204" pitchFamily="34" charset="0"/>
              </a:defRPr>
            </a:lvl1pPr>
            <a:lvl2pPr marL="742950" indent="-285750" defTabSz="825500">
              <a:defRPr sz="3600">
                <a:solidFill>
                  <a:schemeClr val="tx1"/>
                </a:solidFill>
                <a:latin typeface="Open Sans" panose="020B0606030504020204" pitchFamily="34" charset="0"/>
              </a:defRPr>
            </a:lvl2pPr>
            <a:lvl3pPr marL="1143000" indent="-228600" defTabSz="825500">
              <a:defRPr sz="3600">
                <a:solidFill>
                  <a:schemeClr val="tx1"/>
                </a:solidFill>
                <a:latin typeface="Open Sans" panose="020B0606030504020204" pitchFamily="34" charset="0"/>
              </a:defRPr>
            </a:lvl3pPr>
            <a:lvl4pPr marL="1600200" indent="-228600" defTabSz="825500">
              <a:defRPr sz="3600">
                <a:solidFill>
                  <a:schemeClr val="tx1"/>
                </a:solidFill>
                <a:latin typeface="Open Sans" panose="020B0606030504020204" pitchFamily="34" charset="0"/>
              </a:defRPr>
            </a:lvl4pPr>
            <a:lvl5pPr marL="2057400" indent="-228600" defTabSz="825500">
              <a:defRPr sz="3600">
                <a:solidFill>
                  <a:schemeClr val="tx1"/>
                </a:solidFill>
                <a:latin typeface="Open Sans" panose="020B0606030504020204" pitchFamily="34" charset="0"/>
              </a:defRPr>
            </a:lvl5pPr>
            <a:lvl6pPr marL="2514600" indent="-228600" defTabSz="825500" fontAlgn="base">
              <a:spcBef>
                <a:spcPct val="0"/>
              </a:spcBef>
              <a:spcAft>
                <a:spcPct val="0"/>
              </a:spcAft>
              <a:defRPr sz="3600">
                <a:solidFill>
                  <a:schemeClr val="tx1"/>
                </a:solidFill>
                <a:latin typeface="Open Sans" panose="020B0606030504020204" pitchFamily="34" charset="0"/>
              </a:defRPr>
            </a:lvl6pPr>
            <a:lvl7pPr marL="2971800" indent="-228600" defTabSz="825500" fontAlgn="base">
              <a:spcBef>
                <a:spcPct val="0"/>
              </a:spcBef>
              <a:spcAft>
                <a:spcPct val="0"/>
              </a:spcAft>
              <a:defRPr sz="3600">
                <a:solidFill>
                  <a:schemeClr val="tx1"/>
                </a:solidFill>
                <a:latin typeface="Open Sans" panose="020B0606030504020204" pitchFamily="34" charset="0"/>
              </a:defRPr>
            </a:lvl7pPr>
            <a:lvl8pPr marL="3429000" indent="-228600" defTabSz="825500" fontAlgn="base">
              <a:spcBef>
                <a:spcPct val="0"/>
              </a:spcBef>
              <a:spcAft>
                <a:spcPct val="0"/>
              </a:spcAft>
              <a:defRPr sz="3600">
                <a:solidFill>
                  <a:schemeClr val="tx1"/>
                </a:solidFill>
                <a:latin typeface="Open Sans" panose="020B0606030504020204" pitchFamily="34" charset="0"/>
              </a:defRPr>
            </a:lvl8pPr>
            <a:lvl9pPr marL="3886200" indent="-228600" defTabSz="825500" fontAlgn="base">
              <a:spcBef>
                <a:spcPct val="0"/>
              </a:spcBef>
              <a:spcAft>
                <a:spcPct val="0"/>
              </a:spcAft>
              <a:defRPr sz="3600">
                <a:solidFill>
                  <a:schemeClr val="tx1"/>
                </a:solidFill>
                <a:latin typeface="Open Sans" panose="020B0606030504020204" pitchFamily="34" charset="0"/>
              </a:defRPr>
            </a:lvl9pPr>
          </a:lstStyle>
          <a:p>
            <a:pPr algn="ctr" eaLnBrk="1">
              <a:defRPr/>
            </a:pPr>
            <a:endParaRPr lang="en-US" altLang="en-US" sz="3200" b="1">
              <a:solidFill>
                <a:srgbClr val="FFFFFF"/>
              </a:solidFill>
              <a:latin typeface="Montserrat" pitchFamily="2" charset="77"/>
              <a:ea typeface="Helvetica Neue Medium" panose="02000503000000020004" pitchFamily="2" charset="0"/>
              <a:cs typeface="Helvetica Neue Medium" panose="02000503000000020004" pitchFamily="2" charset="0"/>
              <a:sym typeface="Helvetica Neue Medium" panose="02000503000000020004" pitchFamily="2" charset="0"/>
            </a:endParaRPr>
          </a:p>
        </p:txBody>
      </p:sp>
      <p:sp>
        <p:nvSpPr>
          <p:cNvPr id="39" name="Google Shape;17;p4"/>
          <p:cNvSpPr txBox="1">
            <a:spLocks noGrp="1"/>
          </p:cNvSpPr>
          <p:nvPr>
            <p:ph type="title"/>
          </p:nvPr>
        </p:nvSpPr>
        <p:spPr>
          <a:xfrm>
            <a:off x="-27710" y="867418"/>
            <a:ext cx="24383999" cy="858406"/>
          </a:xfrm>
          <a:prstGeom prst="rect">
            <a:avLst/>
          </a:prstGeom>
        </p:spPr>
        <p:txBody>
          <a:bodyPr wrap="square" lIns="0" tIns="0" rIns="0" bIns="0" anchor="ctr" anchorCtr="0">
            <a:spAutoFit/>
          </a:bodyPr>
          <a:lstStyle>
            <a:lvl1pPr algn="ctr">
              <a:defRPr sz="6400" b="1">
                <a:solidFill>
                  <a:srgbClr val="1B2127"/>
                </a:solidFill>
                <a:latin typeface="Ubuntu" panose="020B0504030602030204" pitchFamily="34" charset="0"/>
                <a:ea typeface="+mn-ea"/>
                <a:cs typeface="+mn-cs"/>
              </a:defRPr>
            </a:lvl1pPr>
          </a:lstStyle>
          <a:p>
            <a:pPr lvl="0"/>
            <a:r>
              <a:rPr lang="fr-FR"/>
              <a:t>Modifiez le style du titre</a:t>
            </a:r>
            <a:endParaRPr/>
          </a:p>
        </p:txBody>
      </p:sp>
      <p:sp>
        <p:nvSpPr>
          <p:cNvPr id="40" name="Google Shape;18;p4"/>
          <p:cNvSpPr txBox="1">
            <a:spLocks noGrp="1"/>
          </p:cNvSpPr>
          <p:nvPr>
            <p:ph type="body" idx="1"/>
          </p:nvPr>
        </p:nvSpPr>
        <p:spPr>
          <a:xfrm>
            <a:off x="0" y="1947019"/>
            <a:ext cx="24383999" cy="375552"/>
          </a:xfrm>
          <a:prstGeom prst="rect">
            <a:avLst/>
          </a:prstGeom>
        </p:spPr>
        <p:txBody>
          <a:bodyPr wrap="square" lIns="0" tIns="0" rIns="0" bIns="0" anchor="t" anchorCtr="0">
            <a:spAutoFit/>
          </a:bodyPr>
          <a:lstStyle>
            <a:lvl1pPr marL="0" indent="0" algn="ctr">
              <a:buNone/>
              <a:defRPr sz="2800" b="0">
                <a:solidFill>
                  <a:srgbClr val="1B2127"/>
                </a:solidFill>
                <a:latin typeface="+mn-lt"/>
              </a:defRPr>
            </a:lvl1pPr>
          </a:lstStyle>
          <a:p>
            <a:pPr lvl="0"/>
            <a:r>
              <a:rPr lang="fr-FR"/>
              <a:t>Cliquez pour modifier les styles du texte du masque</a:t>
            </a:r>
          </a:p>
        </p:txBody>
      </p:sp>
      <p:sp>
        <p:nvSpPr>
          <p:cNvPr id="8" name="Picture Placeholder 2"/>
          <p:cNvSpPr>
            <a:spLocks noGrp="1"/>
          </p:cNvSpPr>
          <p:nvPr>
            <p:ph type="pic" sz="quarter" idx="11"/>
          </p:nvPr>
        </p:nvSpPr>
        <p:spPr>
          <a:xfrm>
            <a:off x="3329964" y="3706026"/>
            <a:ext cx="3372592" cy="3372592"/>
          </a:xfrm>
          <a:prstGeom prst="ellipse">
            <a:avLst/>
          </a:prstGeom>
          <a:pattFill prst="pct10">
            <a:fgClr>
              <a:schemeClr val="tx2"/>
            </a:fgClr>
            <a:bgClr>
              <a:schemeClr val="bg1"/>
            </a:bgClr>
          </a:pattFill>
          <a:ln>
            <a:solidFill>
              <a:schemeClr val="bg1">
                <a:lumMod val="95000"/>
              </a:schemeClr>
            </a:solidFill>
          </a:ln>
        </p:spPr>
        <p:txBody>
          <a:bodyPr/>
          <a:lstStyle>
            <a:lvl1pPr>
              <a:defRPr lang="en-US" sz="2400" dirty="0">
                <a:solidFill>
                  <a:schemeClr val="accent1"/>
                </a:solidFill>
              </a:defRPr>
            </a:lvl1pPr>
          </a:lstStyle>
          <a:p>
            <a:pPr lvl="0"/>
            <a:r>
              <a:rPr lang="en-US" noProof="0"/>
              <a:t>Click icon to add picture</a:t>
            </a:r>
          </a:p>
        </p:txBody>
      </p:sp>
      <p:sp>
        <p:nvSpPr>
          <p:cNvPr id="9" name="Picture Placeholder 2"/>
          <p:cNvSpPr>
            <a:spLocks noGrp="1"/>
          </p:cNvSpPr>
          <p:nvPr>
            <p:ph type="pic" sz="quarter" idx="12"/>
          </p:nvPr>
        </p:nvSpPr>
        <p:spPr>
          <a:xfrm>
            <a:off x="10533413" y="3706026"/>
            <a:ext cx="3372592" cy="3372592"/>
          </a:xfrm>
          <a:prstGeom prst="ellipse">
            <a:avLst/>
          </a:prstGeom>
          <a:pattFill prst="pct10">
            <a:fgClr>
              <a:schemeClr val="tx2"/>
            </a:fgClr>
            <a:bgClr>
              <a:schemeClr val="bg1"/>
            </a:bgClr>
          </a:pattFill>
          <a:ln>
            <a:solidFill>
              <a:schemeClr val="bg1">
                <a:lumMod val="95000"/>
              </a:schemeClr>
            </a:solidFill>
          </a:ln>
        </p:spPr>
        <p:txBody>
          <a:bodyPr/>
          <a:lstStyle>
            <a:lvl1pPr>
              <a:defRPr lang="en-US" sz="2400" dirty="0">
                <a:solidFill>
                  <a:schemeClr val="accent1"/>
                </a:solidFill>
              </a:defRPr>
            </a:lvl1pPr>
          </a:lstStyle>
          <a:p>
            <a:pPr lvl="0"/>
            <a:r>
              <a:rPr lang="en-US" noProof="0"/>
              <a:t>Click icon to add picture</a:t>
            </a:r>
          </a:p>
        </p:txBody>
      </p:sp>
      <p:sp>
        <p:nvSpPr>
          <p:cNvPr id="10" name="Picture Placeholder 2"/>
          <p:cNvSpPr>
            <a:spLocks noGrp="1"/>
          </p:cNvSpPr>
          <p:nvPr>
            <p:ph type="pic" sz="quarter" idx="13"/>
          </p:nvPr>
        </p:nvSpPr>
        <p:spPr>
          <a:xfrm>
            <a:off x="17764571" y="3706026"/>
            <a:ext cx="3372592" cy="3372592"/>
          </a:xfrm>
          <a:prstGeom prst="ellipse">
            <a:avLst/>
          </a:prstGeom>
          <a:pattFill prst="pct10">
            <a:fgClr>
              <a:schemeClr val="tx2"/>
            </a:fgClr>
            <a:bgClr>
              <a:schemeClr val="bg1"/>
            </a:bgClr>
          </a:pattFill>
          <a:ln>
            <a:solidFill>
              <a:schemeClr val="bg1">
                <a:lumMod val="95000"/>
              </a:schemeClr>
            </a:solidFill>
          </a:ln>
        </p:spPr>
        <p:txBody>
          <a:bodyPr/>
          <a:lstStyle>
            <a:lvl1pPr>
              <a:defRPr lang="en-US" sz="2400" dirty="0">
                <a:solidFill>
                  <a:schemeClr val="accent1"/>
                </a:solidFill>
              </a:defRPr>
            </a:lvl1pPr>
          </a:lstStyle>
          <a:p>
            <a:pPr lvl="0"/>
            <a:r>
              <a:rPr lang="en-US" noProof="0"/>
              <a:t>Click icon to add picture</a:t>
            </a:r>
          </a:p>
        </p:txBody>
      </p:sp>
      <p:sp>
        <p:nvSpPr>
          <p:cNvPr id="5" name="Slide Number Placeholder 2">
            <a:extLst>
              <a:ext uri="{FF2B5EF4-FFF2-40B4-BE49-F238E27FC236}">
                <a16:creationId xmlns:a16="http://schemas.microsoft.com/office/drawing/2014/main" id="{EB3FFF98-A5EA-4088-E6D5-E48ED547B89B}"/>
              </a:ext>
            </a:extLst>
          </p:cNvPr>
          <p:cNvSpPr>
            <a:spLocks noGrp="1"/>
          </p:cNvSpPr>
          <p:nvPr>
            <p:ph type="sldNum" idx="14"/>
          </p:nvPr>
        </p:nvSpPr>
        <p:spPr>
          <a:xfrm>
            <a:off x="21674138" y="13114338"/>
            <a:ext cx="1463675" cy="430212"/>
          </a:xfrm>
          <a:prstGeom prst="rect">
            <a:avLst/>
          </a:prstGeom>
        </p:spPr>
        <p:txBody>
          <a:bodyPr anchor="ctr"/>
          <a:lstStyle>
            <a:lvl1pPr algn="r" eaLnBrk="1" fontAlgn="auto" hangingPunct="1">
              <a:spcBef>
                <a:spcPts val="0"/>
              </a:spcBef>
              <a:spcAft>
                <a:spcPts val="0"/>
              </a:spcAft>
              <a:defRPr sz="1800" b="1">
                <a:solidFill>
                  <a:srgbClr val="64696E"/>
                </a:solidFill>
                <a:latin typeface="+mn-lt"/>
              </a:defRPr>
            </a:lvl1pPr>
          </a:lstStyle>
          <a:p>
            <a:pPr>
              <a:defRPr/>
            </a:pPr>
            <a:fld id="{070DCB47-9030-3E46-9688-8CEDDB078266}" type="slidenum">
              <a:rPr lang="en-US"/>
              <a:pPr>
                <a:defRPr/>
              </a:pPr>
              <a:t>‹#›</a:t>
            </a:fld>
            <a:endParaRPr lang="en-US"/>
          </a:p>
        </p:txBody>
      </p:sp>
    </p:spTree>
    <p:extLst>
      <p:ext uri="{BB962C8B-B14F-4D97-AF65-F5344CB8AC3E}">
        <p14:creationId xmlns:p14="http://schemas.microsoft.com/office/powerpoint/2010/main" val="163515358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eam Hierarchy">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AFFF3EA6-F7D7-15D4-F7F3-247578C5CCE2}"/>
              </a:ext>
            </a:extLst>
          </p:cNvPr>
          <p:cNvCxnSpPr/>
          <p:nvPr userDrawn="1"/>
        </p:nvCxnSpPr>
        <p:spPr>
          <a:xfrm>
            <a:off x="0" y="12942888"/>
            <a:ext cx="24384000" cy="0"/>
          </a:xfrm>
          <a:prstGeom prst="line">
            <a:avLst/>
          </a:prstGeom>
          <a:ln w="25400">
            <a:solidFill>
              <a:srgbClr val="64696E"/>
            </a:solidFill>
          </a:ln>
        </p:spPr>
        <p:style>
          <a:lnRef idx="1">
            <a:schemeClr val="accent1"/>
          </a:lnRef>
          <a:fillRef idx="0">
            <a:schemeClr val="accent1"/>
          </a:fillRef>
          <a:effectRef idx="0">
            <a:schemeClr val="accent1"/>
          </a:effectRef>
          <a:fontRef idx="minor">
            <a:schemeClr val="tx1"/>
          </a:fontRef>
        </p:style>
      </p:cxnSp>
      <p:pic>
        <p:nvPicPr>
          <p:cNvPr id="3" name="Graphic 2">
            <a:extLst>
              <a:ext uri="{FF2B5EF4-FFF2-40B4-BE49-F238E27FC236}">
                <a16:creationId xmlns:a16="http://schemas.microsoft.com/office/drawing/2014/main" id="{97719358-3A07-835E-E25C-572FA5A2237E}"/>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252538" y="13127038"/>
            <a:ext cx="2590800" cy="40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a:extLst>
              <a:ext uri="{FF2B5EF4-FFF2-40B4-BE49-F238E27FC236}">
                <a16:creationId xmlns:a16="http://schemas.microsoft.com/office/drawing/2014/main" id="{E8D2DCC2-97C7-2A74-A55A-C0A305C0547D}"/>
              </a:ext>
            </a:extLst>
          </p:cNvPr>
          <p:cNvSpPr>
            <a:spLocks noChangeArrowheads="1"/>
          </p:cNvSpPr>
          <p:nvPr userDrawn="1"/>
        </p:nvSpPr>
        <p:spPr bwMode="auto">
          <a:xfrm>
            <a:off x="0" y="1397000"/>
            <a:ext cx="1260475" cy="34925"/>
          </a:xfrm>
          <a:prstGeom prst="rect">
            <a:avLst/>
          </a:prstGeom>
          <a:solidFill>
            <a:srgbClr val="F88706"/>
          </a:solidFill>
          <a:ln>
            <a:noFill/>
          </a:ln>
        </p:spPr>
        <p:txBody>
          <a:bodyPr lIns="0" tIns="0" rIns="0" bIns="0" anchor="ctr"/>
          <a:lstStyle>
            <a:lvl1pPr defTabSz="825500">
              <a:defRPr sz="3600">
                <a:solidFill>
                  <a:schemeClr val="tx1"/>
                </a:solidFill>
                <a:latin typeface="Open Sans" panose="020B0606030504020204" pitchFamily="34" charset="0"/>
              </a:defRPr>
            </a:lvl1pPr>
            <a:lvl2pPr marL="742950" indent="-285750" defTabSz="825500">
              <a:defRPr sz="3600">
                <a:solidFill>
                  <a:schemeClr val="tx1"/>
                </a:solidFill>
                <a:latin typeface="Open Sans" panose="020B0606030504020204" pitchFamily="34" charset="0"/>
              </a:defRPr>
            </a:lvl2pPr>
            <a:lvl3pPr marL="1143000" indent="-228600" defTabSz="825500">
              <a:defRPr sz="3600">
                <a:solidFill>
                  <a:schemeClr val="tx1"/>
                </a:solidFill>
                <a:latin typeface="Open Sans" panose="020B0606030504020204" pitchFamily="34" charset="0"/>
              </a:defRPr>
            </a:lvl3pPr>
            <a:lvl4pPr marL="1600200" indent="-228600" defTabSz="825500">
              <a:defRPr sz="3600">
                <a:solidFill>
                  <a:schemeClr val="tx1"/>
                </a:solidFill>
                <a:latin typeface="Open Sans" panose="020B0606030504020204" pitchFamily="34" charset="0"/>
              </a:defRPr>
            </a:lvl4pPr>
            <a:lvl5pPr marL="2057400" indent="-228600" defTabSz="825500">
              <a:defRPr sz="3600">
                <a:solidFill>
                  <a:schemeClr val="tx1"/>
                </a:solidFill>
                <a:latin typeface="Open Sans" panose="020B0606030504020204" pitchFamily="34" charset="0"/>
              </a:defRPr>
            </a:lvl5pPr>
            <a:lvl6pPr marL="2514600" indent="-228600" defTabSz="825500" fontAlgn="base">
              <a:spcBef>
                <a:spcPct val="0"/>
              </a:spcBef>
              <a:spcAft>
                <a:spcPct val="0"/>
              </a:spcAft>
              <a:defRPr sz="3600">
                <a:solidFill>
                  <a:schemeClr val="tx1"/>
                </a:solidFill>
                <a:latin typeface="Open Sans" panose="020B0606030504020204" pitchFamily="34" charset="0"/>
              </a:defRPr>
            </a:lvl6pPr>
            <a:lvl7pPr marL="2971800" indent="-228600" defTabSz="825500" fontAlgn="base">
              <a:spcBef>
                <a:spcPct val="0"/>
              </a:spcBef>
              <a:spcAft>
                <a:spcPct val="0"/>
              </a:spcAft>
              <a:defRPr sz="3600">
                <a:solidFill>
                  <a:schemeClr val="tx1"/>
                </a:solidFill>
                <a:latin typeface="Open Sans" panose="020B0606030504020204" pitchFamily="34" charset="0"/>
              </a:defRPr>
            </a:lvl7pPr>
            <a:lvl8pPr marL="3429000" indent="-228600" defTabSz="825500" fontAlgn="base">
              <a:spcBef>
                <a:spcPct val="0"/>
              </a:spcBef>
              <a:spcAft>
                <a:spcPct val="0"/>
              </a:spcAft>
              <a:defRPr sz="3600">
                <a:solidFill>
                  <a:schemeClr val="tx1"/>
                </a:solidFill>
                <a:latin typeface="Open Sans" panose="020B0606030504020204" pitchFamily="34" charset="0"/>
              </a:defRPr>
            </a:lvl8pPr>
            <a:lvl9pPr marL="3886200" indent="-228600" defTabSz="825500" fontAlgn="base">
              <a:spcBef>
                <a:spcPct val="0"/>
              </a:spcBef>
              <a:spcAft>
                <a:spcPct val="0"/>
              </a:spcAft>
              <a:defRPr sz="3600">
                <a:solidFill>
                  <a:schemeClr val="tx1"/>
                </a:solidFill>
                <a:latin typeface="Open Sans" panose="020B0606030504020204" pitchFamily="34" charset="0"/>
              </a:defRPr>
            </a:lvl9pPr>
          </a:lstStyle>
          <a:p>
            <a:pPr algn="ctr" eaLnBrk="1">
              <a:defRPr/>
            </a:pPr>
            <a:endParaRPr lang="en-US" altLang="en-US" sz="3200" b="1">
              <a:solidFill>
                <a:srgbClr val="FFFFFF"/>
              </a:solidFill>
              <a:latin typeface="Montserrat" pitchFamily="2" charset="77"/>
              <a:ea typeface="Helvetica Neue Medium" panose="02000503000000020004" pitchFamily="2" charset="0"/>
              <a:cs typeface="Helvetica Neue Medium" panose="02000503000000020004" pitchFamily="2" charset="0"/>
              <a:sym typeface="Helvetica Neue Medium" panose="02000503000000020004" pitchFamily="2" charset="0"/>
            </a:endParaRPr>
          </a:p>
        </p:txBody>
      </p:sp>
      <p:sp>
        <p:nvSpPr>
          <p:cNvPr id="39" name="Google Shape;17;p4"/>
          <p:cNvSpPr txBox="1">
            <a:spLocks noGrp="1"/>
          </p:cNvSpPr>
          <p:nvPr>
            <p:ph type="title"/>
          </p:nvPr>
        </p:nvSpPr>
        <p:spPr>
          <a:xfrm>
            <a:off x="1307458" y="973330"/>
            <a:ext cx="21802645" cy="795199"/>
          </a:xfrm>
          <a:prstGeom prst="rect">
            <a:avLst/>
          </a:prstGeom>
        </p:spPr>
        <p:txBody>
          <a:bodyPr wrap="square" lIns="0" tIns="0" rIns="0" bIns="0" anchor="ctr" anchorCtr="0">
            <a:spAutoFit/>
          </a:bodyPr>
          <a:lstStyle>
            <a:lvl1pPr>
              <a:defRPr sz="6400" b="1">
                <a:solidFill>
                  <a:srgbClr val="1B2127"/>
                </a:solidFill>
                <a:latin typeface="Ubuntu" panose="020B0504030602030204" pitchFamily="34" charset="0"/>
                <a:ea typeface="+mn-ea"/>
                <a:cs typeface="+mn-cs"/>
              </a:defRPr>
            </a:lvl1pPr>
          </a:lstStyle>
          <a:p>
            <a:pPr lvl="0"/>
            <a:r>
              <a:rPr lang="fr-FR"/>
              <a:t>Modifiez le style du titre</a:t>
            </a:r>
            <a:endParaRPr/>
          </a:p>
        </p:txBody>
      </p:sp>
      <p:sp>
        <p:nvSpPr>
          <p:cNvPr id="40" name="Google Shape;18;p4"/>
          <p:cNvSpPr txBox="1">
            <a:spLocks noGrp="1"/>
          </p:cNvSpPr>
          <p:nvPr>
            <p:ph type="body" idx="1"/>
          </p:nvPr>
        </p:nvSpPr>
        <p:spPr>
          <a:xfrm>
            <a:off x="1335168" y="2007333"/>
            <a:ext cx="21802645" cy="387798"/>
          </a:xfrm>
          <a:prstGeom prst="rect">
            <a:avLst/>
          </a:prstGeom>
        </p:spPr>
        <p:txBody>
          <a:bodyPr wrap="square" lIns="0" tIns="0" rIns="0" bIns="0" anchor="t" anchorCtr="0">
            <a:spAutoFit/>
          </a:bodyPr>
          <a:lstStyle>
            <a:lvl1pPr marL="0" indent="0">
              <a:buNone/>
              <a:defRPr sz="2800" b="0">
                <a:solidFill>
                  <a:srgbClr val="1B2127"/>
                </a:solidFill>
                <a:latin typeface="+mn-lt"/>
              </a:defRPr>
            </a:lvl1pPr>
          </a:lstStyle>
          <a:p>
            <a:pPr lvl="0"/>
            <a:r>
              <a:rPr lang="fr-FR"/>
              <a:t>Cliquez pour modifier les styles du texte du masque</a:t>
            </a:r>
          </a:p>
        </p:txBody>
      </p:sp>
      <p:sp>
        <p:nvSpPr>
          <p:cNvPr id="8" name="Picture Placeholder 2"/>
          <p:cNvSpPr>
            <a:spLocks noGrp="1"/>
          </p:cNvSpPr>
          <p:nvPr>
            <p:ph type="pic" sz="quarter" idx="13"/>
          </p:nvPr>
        </p:nvSpPr>
        <p:spPr>
          <a:xfrm>
            <a:off x="10797907" y="2848291"/>
            <a:ext cx="2788186" cy="2788186"/>
          </a:xfrm>
          <a:prstGeom prst="ellipse">
            <a:avLst/>
          </a:prstGeom>
          <a:pattFill prst="pct10">
            <a:fgClr>
              <a:schemeClr val="tx2"/>
            </a:fgClr>
            <a:bgClr>
              <a:schemeClr val="bg1"/>
            </a:bgClr>
          </a:pattFill>
          <a:ln>
            <a:solidFill>
              <a:schemeClr val="bg1">
                <a:lumMod val="95000"/>
              </a:schemeClr>
            </a:solidFill>
          </a:ln>
        </p:spPr>
        <p:txBody>
          <a:bodyPr/>
          <a:lstStyle>
            <a:lvl1pPr>
              <a:defRPr lang="en-US" sz="2400" dirty="0">
                <a:solidFill>
                  <a:schemeClr val="accent1"/>
                </a:solidFill>
              </a:defRPr>
            </a:lvl1pPr>
          </a:lstStyle>
          <a:p>
            <a:pPr lvl="0"/>
            <a:r>
              <a:rPr lang="en-US" noProof="0"/>
              <a:t>Click icon to add picture</a:t>
            </a:r>
          </a:p>
        </p:txBody>
      </p:sp>
      <p:sp>
        <p:nvSpPr>
          <p:cNvPr id="9" name="Picture Placeholder 2"/>
          <p:cNvSpPr>
            <a:spLocks noGrp="1"/>
          </p:cNvSpPr>
          <p:nvPr>
            <p:ph type="pic" sz="quarter" idx="14"/>
          </p:nvPr>
        </p:nvSpPr>
        <p:spPr>
          <a:xfrm>
            <a:off x="2376783" y="7418945"/>
            <a:ext cx="2788186" cy="2788186"/>
          </a:xfrm>
          <a:prstGeom prst="ellipse">
            <a:avLst/>
          </a:prstGeom>
          <a:pattFill prst="pct10">
            <a:fgClr>
              <a:schemeClr val="tx2"/>
            </a:fgClr>
            <a:bgClr>
              <a:schemeClr val="bg1"/>
            </a:bgClr>
          </a:pattFill>
          <a:ln>
            <a:solidFill>
              <a:schemeClr val="bg1">
                <a:lumMod val="95000"/>
              </a:schemeClr>
            </a:solidFill>
          </a:ln>
        </p:spPr>
        <p:txBody>
          <a:bodyPr/>
          <a:lstStyle>
            <a:lvl1pPr>
              <a:defRPr lang="en-US" sz="2400" dirty="0">
                <a:solidFill>
                  <a:schemeClr val="accent1"/>
                </a:solidFill>
              </a:defRPr>
            </a:lvl1pPr>
          </a:lstStyle>
          <a:p>
            <a:pPr lvl="0"/>
            <a:r>
              <a:rPr lang="en-US" noProof="0"/>
              <a:t>Click icon to add picture</a:t>
            </a:r>
          </a:p>
        </p:txBody>
      </p:sp>
      <p:sp>
        <p:nvSpPr>
          <p:cNvPr id="10" name="Picture Placeholder 2"/>
          <p:cNvSpPr>
            <a:spLocks noGrp="1"/>
          </p:cNvSpPr>
          <p:nvPr>
            <p:ph type="pic" sz="quarter" idx="15"/>
          </p:nvPr>
        </p:nvSpPr>
        <p:spPr>
          <a:xfrm>
            <a:off x="6587345" y="7418945"/>
            <a:ext cx="2788186" cy="2788186"/>
          </a:xfrm>
          <a:prstGeom prst="ellipse">
            <a:avLst/>
          </a:prstGeom>
          <a:pattFill prst="pct10">
            <a:fgClr>
              <a:schemeClr val="tx2"/>
            </a:fgClr>
            <a:bgClr>
              <a:schemeClr val="bg1"/>
            </a:bgClr>
          </a:pattFill>
          <a:ln>
            <a:solidFill>
              <a:schemeClr val="bg1">
                <a:lumMod val="95000"/>
              </a:schemeClr>
            </a:solidFill>
          </a:ln>
        </p:spPr>
        <p:txBody>
          <a:bodyPr/>
          <a:lstStyle>
            <a:lvl1pPr>
              <a:defRPr lang="en-US" sz="2400" dirty="0">
                <a:solidFill>
                  <a:schemeClr val="accent1"/>
                </a:solidFill>
              </a:defRPr>
            </a:lvl1pPr>
          </a:lstStyle>
          <a:p>
            <a:pPr lvl="0"/>
            <a:r>
              <a:rPr lang="en-US" noProof="0"/>
              <a:t>Click icon to add picture</a:t>
            </a:r>
          </a:p>
        </p:txBody>
      </p:sp>
      <p:sp>
        <p:nvSpPr>
          <p:cNvPr id="11" name="Picture Placeholder 2"/>
          <p:cNvSpPr>
            <a:spLocks noGrp="1"/>
          </p:cNvSpPr>
          <p:nvPr>
            <p:ph type="pic" sz="quarter" idx="16"/>
          </p:nvPr>
        </p:nvSpPr>
        <p:spPr>
          <a:xfrm>
            <a:off x="10797907" y="7418945"/>
            <a:ext cx="2788186" cy="2788186"/>
          </a:xfrm>
          <a:prstGeom prst="ellipse">
            <a:avLst/>
          </a:prstGeom>
          <a:pattFill prst="pct10">
            <a:fgClr>
              <a:schemeClr val="tx2"/>
            </a:fgClr>
            <a:bgClr>
              <a:schemeClr val="bg1"/>
            </a:bgClr>
          </a:pattFill>
          <a:ln>
            <a:solidFill>
              <a:schemeClr val="bg1">
                <a:lumMod val="95000"/>
              </a:schemeClr>
            </a:solidFill>
          </a:ln>
        </p:spPr>
        <p:txBody>
          <a:bodyPr/>
          <a:lstStyle>
            <a:lvl1pPr>
              <a:defRPr lang="en-US" sz="2400" dirty="0">
                <a:solidFill>
                  <a:schemeClr val="accent1"/>
                </a:solidFill>
              </a:defRPr>
            </a:lvl1pPr>
          </a:lstStyle>
          <a:p>
            <a:pPr lvl="0"/>
            <a:r>
              <a:rPr lang="en-US" noProof="0"/>
              <a:t>Click icon to add picture</a:t>
            </a:r>
          </a:p>
        </p:txBody>
      </p:sp>
      <p:sp>
        <p:nvSpPr>
          <p:cNvPr id="12" name="Picture Placeholder 2"/>
          <p:cNvSpPr>
            <a:spLocks noGrp="1"/>
          </p:cNvSpPr>
          <p:nvPr>
            <p:ph type="pic" sz="quarter" idx="17"/>
          </p:nvPr>
        </p:nvSpPr>
        <p:spPr>
          <a:xfrm>
            <a:off x="15008469" y="7418945"/>
            <a:ext cx="2788186" cy="2788186"/>
          </a:xfrm>
          <a:prstGeom prst="ellipse">
            <a:avLst/>
          </a:prstGeom>
          <a:pattFill prst="pct10">
            <a:fgClr>
              <a:schemeClr val="tx2"/>
            </a:fgClr>
            <a:bgClr>
              <a:schemeClr val="bg1"/>
            </a:bgClr>
          </a:pattFill>
          <a:ln>
            <a:solidFill>
              <a:schemeClr val="bg1">
                <a:lumMod val="95000"/>
              </a:schemeClr>
            </a:solidFill>
          </a:ln>
        </p:spPr>
        <p:txBody>
          <a:bodyPr/>
          <a:lstStyle>
            <a:lvl1pPr>
              <a:defRPr lang="en-US" sz="2400" dirty="0">
                <a:solidFill>
                  <a:schemeClr val="accent1"/>
                </a:solidFill>
              </a:defRPr>
            </a:lvl1pPr>
          </a:lstStyle>
          <a:p>
            <a:pPr lvl="0"/>
            <a:r>
              <a:rPr lang="en-US" noProof="0"/>
              <a:t>Click icon to add picture</a:t>
            </a:r>
          </a:p>
        </p:txBody>
      </p:sp>
      <p:sp>
        <p:nvSpPr>
          <p:cNvPr id="13" name="Picture Placeholder 2"/>
          <p:cNvSpPr>
            <a:spLocks noGrp="1"/>
          </p:cNvSpPr>
          <p:nvPr>
            <p:ph type="pic" sz="quarter" idx="18"/>
          </p:nvPr>
        </p:nvSpPr>
        <p:spPr>
          <a:xfrm>
            <a:off x="19219031" y="7418945"/>
            <a:ext cx="2788186" cy="2788186"/>
          </a:xfrm>
          <a:prstGeom prst="ellipse">
            <a:avLst/>
          </a:prstGeom>
          <a:pattFill prst="pct10">
            <a:fgClr>
              <a:schemeClr val="tx2"/>
            </a:fgClr>
            <a:bgClr>
              <a:schemeClr val="bg1"/>
            </a:bgClr>
          </a:pattFill>
          <a:ln>
            <a:solidFill>
              <a:schemeClr val="bg1">
                <a:lumMod val="95000"/>
              </a:schemeClr>
            </a:solidFill>
          </a:ln>
        </p:spPr>
        <p:txBody>
          <a:bodyPr/>
          <a:lstStyle>
            <a:lvl1pPr>
              <a:defRPr lang="en-US" sz="2400" dirty="0">
                <a:solidFill>
                  <a:schemeClr val="accent1"/>
                </a:solidFill>
              </a:defRPr>
            </a:lvl1pPr>
          </a:lstStyle>
          <a:p>
            <a:pPr lvl="0"/>
            <a:r>
              <a:rPr lang="en-US" noProof="0"/>
              <a:t>Click icon to add picture</a:t>
            </a:r>
          </a:p>
        </p:txBody>
      </p:sp>
      <p:sp>
        <p:nvSpPr>
          <p:cNvPr id="5" name="Slide Number Placeholder 2">
            <a:extLst>
              <a:ext uri="{FF2B5EF4-FFF2-40B4-BE49-F238E27FC236}">
                <a16:creationId xmlns:a16="http://schemas.microsoft.com/office/drawing/2014/main" id="{664DBB0D-ED4A-3E0B-2902-4ABF3C1EE20F}"/>
              </a:ext>
            </a:extLst>
          </p:cNvPr>
          <p:cNvSpPr>
            <a:spLocks noGrp="1"/>
          </p:cNvSpPr>
          <p:nvPr>
            <p:ph type="sldNum" idx="19"/>
          </p:nvPr>
        </p:nvSpPr>
        <p:spPr>
          <a:xfrm>
            <a:off x="21674138" y="13114338"/>
            <a:ext cx="1463675" cy="430212"/>
          </a:xfrm>
          <a:prstGeom prst="rect">
            <a:avLst/>
          </a:prstGeom>
        </p:spPr>
        <p:txBody>
          <a:bodyPr anchor="ctr"/>
          <a:lstStyle>
            <a:lvl1pPr algn="r" eaLnBrk="1" fontAlgn="auto" hangingPunct="1">
              <a:spcBef>
                <a:spcPts val="0"/>
              </a:spcBef>
              <a:spcAft>
                <a:spcPts val="0"/>
              </a:spcAft>
              <a:defRPr sz="1800" b="1">
                <a:solidFill>
                  <a:srgbClr val="64696E"/>
                </a:solidFill>
                <a:latin typeface="+mn-lt"/>
              </a:defRPr>
            </a:lvl1pPr>
          </a:lstStyle>
          <a:p>
            <a:pPr>
              <a:defRPr/>
            </a:pPr>
            <a:fld id="{73FD4014-4224-914F-A5E7-6291C117F56D}" type="slidenum">
              <a:rPr lang="en-US"/>
              <a:pPr>
                <a:defRPr/>
              </a:pPr>
              <a:t>‹#›</a:t>
            </a:fld>
            <a:endParaRPr lang="en-US"/>
          </a:p>
        </p:txBody>
      </p:sp>
    </p:spTree>
    <p:extLst>
      <p:ext uri="{BB962C8B-B14F-4D97-AF65-F5344CB8AC3E}">
        <p14:creationId xmlns:p14="http://schemas.microsoft.com/office/powerpoint/2010/main" val="170875882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Team Hierarchy">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DBECF1A9-6A72-0533-EB31-F364969711A4}"/>
              </a:ext>
            </a:extLst>
          </p:cNvPr>
          <p:cNvCxnSpPr/>
          <p:nvPr userDrawn="1"/>
        </p:nvCxnSpPr>
        <p:spPr>
          <a:xfrm>
            <a:off x="0" y="12942888"/>
            <a:ext cx="24384000" cy="0"/>
          </a:xfrm>
          <a:prstGeom prst="line">
            <a:avLst/>
          </a:prstGeom>
          <a:ln w="25400">
            <a:solidFill>
              <a:srgbClr val="64696E"/>
            </a:solidFill>
          </a:ln>
        </p:spPr>
        <p:style>
          <a:lnRef idx="1">
            <a:schemeClr val="accent1"/>
          </a:lnRef>
          <a:fillRef idx="0">
            <a:schemeClr val="accent1"/>
          </a:fillRef>
          <a:effectRef idx="0">
            <a:schemeClr val="accent1"/>
          </a:effectRef>
          <a:fontRef idx="minor">
            <a:schemeClr val="tx1"/>
          </a:fontRef>
        </p:style>
      </p:cxnSp>
      <p:pic>
        <p:nvPicPr>
          <p:cNvPr id="3" name="Graphic 2">
            <a:extLst>
              <a:ext uri="{FF2B5EF4-FFF2-40B4-BE49-F238E27FC236}">
                <a16:creationId xmlns:a16="http://schemas.microsoft.com/office/drawing/2014/main" id="{A4E7FD99-EEA6-64BA-D632-43E323F06D7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252538" y="13127038"/>
            <a:ext cx="2590800" cy="40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a:extLst>
              <a:ext uri="{FF2B5EF4-FFF2-40B4-BE49-F238E27FC236}">
                <a16:creationId xmlns:a16="http://schemas.microsoft.com/office/drawing/2014/main" id="{E1E8FD8E-DF08-C95B-C45E-6752A1A617C5}"/>
              </a:ext>
            </a:extLst>
          </p:cNvPr>
          <p:cNvSpPr>
            <a:spLocks noChangeArrowheads="1"/>
          </p:cNvSpPr>
          <p:nvPr userDrawn="1"/>
        </p:nvSpPr>
        <p:spPr bwMode="auto">
          <a:xfrm>
            <a:off x="0" y="1397000"/>
            <a:ext cx="1260475" cy="34925"/>
          </a:xfrm>
          <a:prstGeom prst="rect">
            <a:avLst/>
          </a:prstGeom>
          <a:solidFill>
            <a:srgbClr val="F88706"/>
          </a:solidFill>
          <a:ln>
            <a:noFill/>
          </a:ln>
        </p:spPr>
        <p:txBody>
          <a:bodyPr lIns="0" tIns="0" rIns="0" bIns="0" anchor="ctr"/>
          <a:lstStyle>
            <a:lvl1pPr defTabSz="825500">
              <a:defRPr sz="3600">
                <a:solidFill>
                  <a:schemeClr val="tx1"/>
                </a:solidFill>
                <a:latin typeface="Open Sans" panose="020B0606030504020204" pitchFamily="34" charset="0"/>
              </a:defRPr>
            </a:lvl1pPr>
            <a:lvl2pPr marL="742950" indent="-285750" defTabSz="825500">
              <a:defRPr sz="3600">
                <a:solidFill>
                  <a:schemeClr val="tx1"/>
                </a:solidFill>
                <a:latin typeface="Open Sans" panose="020B0606030504020204" pitchFamily="34" charset="0"/>
              </a:defRPr>
            </a:lvl2pPr>
            <a:lvl3pPr marL="1143000" indent="-228600" defTabSz="825500">
              <a:defRPr sz="3600">
                <a:solidFill>
                  <a:schemeClr val="tx1"/>
                </a:solidFill>
                <a:latin typeface="Open Sans" panose="020B0606030504020204" pitchFamily="34" charset="0"/>
              </a:defRPr>
            </a:lvl3pPr>
            <a:lvl4pPr marL="1600200" indent="-228600" defTabSz="825500">
              <a:defRPr sz="3600">
                <a:solidFill>
                  <a:schemeClr val="tx1"/>
                </a:solidFill>
                <a:latin typeface="Open Sans" panose="020B0606030504020204" pitchFamily="34" charset="0"/>
              </a:defRPr>
            </a:lvl4pPr>
            <a:lvl5pPr marL="2057400" indent="-228600" defTabSz="825500">
              <a:defRPr sz="3600">
                <a:solidFill>
                  <a:schemeClr val="tx1"/>
                </a:solidFill>
                <a:latin typeface="Open Sans" panose="020B0606030504020204" pitchFamily="34" charset="0"/>
              </a:defRPr>
            </a:lvl5pPr>
            <a:lvl6pPr marL="2514600" indent="-228600" defTabSz="825500" fontAlgn="base">
              <a:spcBef>
                <a:spcPct val="0"/>
              </a:spcBef>
              <a:spcAft>
                <a:spcPct val="0"/>
              </a:spcAft>
              <a:defRPr sz="3600">
                <a:solidFill>
                  <a:schemeClr val="tx1"/>
                </a:solidFill>
                <a:latin typeface="Open Sans" panose="020B0606030504020204" pitchFamily="34" charset="0"/>
              </a:defRPr>
            </a:lvl6pPr>
            <a:lvl7pPr marL="2971800" indent="-228600" defTabSz="825500" fontAlgn="base">
              <a:spcBef>
                <a:spcPct val="0"/>
              </a:spcBef>
              <a:spcAft>
                <a:spcPct val="0"/>
              </a:spcAft>
              <a:defRPr sz="3600">
                <a:solidFill>
                  <a:schemeClr val="tx1"/>
                </a:solidFill>
                <a:latin typeface="Open Sans" panose="020B0606030504020204" pitchFamily="34" charset="0"/>
              </a:defRPr>
            </a:lvl7pPr>
            <a:lvl8pPr marL="3429000" indent="-228600" defTabSz="825500" fontAlgn="base">
              <a:spcBef>
                <a:spcPct val="0"/>
              </a:spcBef>
              <a:spcAft>
                <a:spcPct val="0"/>
              </a:spcAft>
              <a:defRPr sz="3600">
                <a:solidFill>
                  <a:schemeClr val="tx1"/>
                </a:solidFill>
                <a:latin typeface="Open Sans" panose="020B0606030504020204" pitchFamily="34" charset="0"/>
              </a:defRPr>
            </a:lvl8pPr>
            <a:lvl9pPr marL="3886200" indent="-228600" defTabSz="825500" fontAlgn="base">
              <a:spcBef>
                <a:spcPct val="0"/>
              </a:spcBef>
              <a:spcAft>
                <a:spcPct val="0"/>
              </a:spcAft>
              <a:defRPr sz="3600">
                <a:solidFill>
                  <a:schemeClr val="tx1"/>
                </a:solidFill>
                <a:latin typeface="Open Sans" panose="020B0606030504020204" pitchFamily="34" charset="0"/>
              </a:defRPr>
            </a:lvl9pPr>
          </a:lstStyle>
          <a:p>
            <a:pPr algn="ctr" eaLnBrk="1">
              <a:defRPr/>
            </a:pPr>
            <a:endParaRPr lang="en-US" altLang="en-US" sz="3200" b="1">
              <a:solidFill>
                <a:srgbClr val="FFFFFF"/>
              </a:solidFill>
              <a:latin typeface="Montserrat" pitchFamily="2" charset="77"/>
              <a:ea typeface="Helvetica Neue Medium" panose="02000503000000020004" pitchFamily="2" charset="0"/>
              <a:cs typeface="Helvetica Neue Medium" panose="02000503000000020004" pitchFamily="2" charset="0"/>
              <a:sym typeface="Helvetica Neue Medium" panose="02000503000000020004" pitchFamily="2" charset="0"/>
            </a:endParaRPr>
          </a:p>
        </p:txBody>
      </p:sp>
      <p:sp>
        <p:nvSpPr>
          <p:cNvPr id="39" name="Google Shape;17;p4"/>
          <p:cNvSpPr txBox="1">
            <a:spLocks noGrp="1"/>
          </p:cNvSpPr>
          <p:nvPr>
            <p:ph type="title"/>
          </p:nvPr>
        </p:nvSpPr>
        <p:spPr>
          <a:xfrm>
            <a:off x="1307458" y="973330"/>
            <a:ext cx="21802645" cy="795199"/>
          </a:xfrm>
          <a:prstGeom prst="rect">
            <a:avLst/>
          </a:prstGeom>
        </p:spPr>
        <p:txBody>
          <a:bodyPr wrap="square" lIns="0" tIns="0" rIns="0" bIns="0" anchor="ctr" anchorCtr="0">
            <a:spAutoFit/>
          </a:bodyPr>
          <a:lstStyle>
            <a:lvl1pPr>
              <a:defRPr sz="6400" b="1">
                <a:solidFill>
                  <a:srgbClr val="1B2127"/>
                </a:solidFill>
                <a:latin typeface="Ubuntu" panose="020B0504030602030204" pitchFamily="34" charset="0"/>
                <a:ea typeface="+mn-ea"/>
                <a:cs typeface="+mn-cs"/>
              </a:defRPr>
            </a:lvl1pPr>
          </a:lstStyle>
          <a:p>
            <a:pPr lvl="0"/>
            <a:r>
              <a:rPr lang="fr-FR"/>
              <a:t>Modifiez le style du titre</a:t>
            </a:r>
            <a:endParaRPr/>
          </a:p>
        </p:txBody>
      </p:sp>
      <p:sp>
        <p:nvSpPr>
          <p:cNvPr id="40" name="Google Shape;18;p4"/>
          <p:cNvSpPr txBox="1">
            <a:spLocks noGrp="1"/>
          </p:cNvSpPr>
          <p:nvPr>
            <p:ph type="body" idx="1"/>
          </p:nvPr>
        </p:nvSpPr>
        <p:spPr>
          <a:xfrm>
            <a:off x="1335168" y="2007333"/>
            <a:ext cx="21802645" cy="387798"/>
          </a:xfrm>
          <a:prstGeom prst="rect">
            <a:avLst/>
          </a:prstGeom>
        </p:spPr>
        <p:txBody>
          <a:bodyPr wrap="square" lIns="0" tIns="0" rIns="0" bIns="0" anchor="t" anchorCtr="0">
            <a:spAutoFit/>
          </a:bodyPr>
          <a:lstStyle>
            <a:lvl1pPr marL="0" indent="0">
              <a:buNone/>
              <a:defRPr sz="2800" b="0">
                <a:solidFill>
                  <a:srgbClr val="1B2127"/>
                </a:solidFill>
                <a:latin typeface="+mn-lt"/>
              </a:defRPr>
            </a:lvl1pPr>
          </a:lstStyle>
          <a:p>
            <a:pPr lvl="0"/>
            <a:r>
              <a:rPr lang="fr-FR"/>
              <a:t>Cliquez pour modifier les styles du texte du masque</a:t>
            </a:r>
          </a:p>
        </p:txBody>
      </p:sp>
      <p:sp>
        <p:nvSpPr>
          <p:cNvPr id="14" name="Picture Placeholder 2"/>
          <p:cNvSpPr>
            <a:spLocks noGrp="1"/>
          </p:cNvSpPr>
          <p:nvPr>
            <p:ph type="pic" sz="quarter" idx="13"/>
          </p:nvPr>
        </p:nvSpPr>
        <p:spPr>
          <a:xfrm>
            <a:off x="10797907" y="2389217"/>
            <a:ext cx="2788186" cy="2788186"/>
          </a:xfrm>
          <a:prstGeom prst="ellipse">
            <a:avLst/>
          </a:prstGeom>
          <a:pattFill prst="pct10">
            <a:fgClr>
              <a:schemeClr val="tx2"/>
            </a:fgClr>
            <a:bgClr>
              <a:schemeClr val="bg1"/>
            </a:bgClr>
          </a:pattFill>
          <a:ln>
            <a:solidFill>
              <a:schemeClr val="bg1">
                <a:lumMod val="95000"/>
              </a:schemeClr>
            </a:solidFill>
          </a:ln>
        </p:spPr>
        <p:txBody>
          <a:bodyPr/>
          <a:lstStyle>
            <a:lvl1pPr>
              <a:defRPr lang="en-US" sz="2400" dirty="0">
                <a:solidFill>
                  <a:schemeClr val="accent1"/>
                </a:solidFill>
              </a:defRPr>
            </a:lvl1pPr>
          </a:lstStyle>
          <a:p>
            <a:pPr lvl="0"/>
            <a:r>
              <a:rPr lang="en-US" noProof="0"/>
              <a:t>Click icon to add picture</a:t>
            </a:r>
          </a:p>
        </p:txBody>
      </p:sp>
      <p:sp>
        <p:nvSpPr>
          <p:cNvPr id="15" name="Picture Placeholder 2"/>
          <p:cNvSpPr>
            <a:spLocks noGrp="1"/>
          </p:cNvSpPr>
          <p:nvPr>
            <p:ph type="pic" sz="quarter" idx="14"/>
          </p:nvPr>
        </p:nvSpPr>
        <p:spPr>
          <a:xfrm>
            <a:off x="5423019" y="6500589"/>
            <a:ext cx="2788186" cy="2788186"/>
          </a:xfrm>
          <a:prstGeom prst="ellipse">
            <a:avLst/>
          </a:prstGeom>
          <a:pattFill prst="pct10">
            <a:fgClr>
              <a:schemeClr val="tx2"/>
            </a:fgClr>
            <a:bgClr>
              <a:schemeClr val="bg1"/>
            </a:bgClr>
          </a:pattFill>
          <a:ln>
            <a:solidFill>
              <a:schemeClr val="bg1">
                <a:lumMod val="95000"/>
              </a:schemeClr>
            </a:solidFill>
          </a:ln>
        </p:spPr>
        <p:txBody>
          <a:bodyPr/>
          <a:lstStyle>
            <a:lvl1pPr>
              <a:defRPr lang="en-US" sz="2400" dirty="0">
                <a:solidFill>
                  <a:schemeClr val="accent1"/>
                </a:solidFill>
              </a:defRPr>
            </a:lvl1pPr>
          </a:lstStyle>
          <a:p>
            <a:pPr lvl="0"/>
            <a:r>
              <a:rPr lang="en-US" noProof="0"/>
              <a:t>Click icon to add picture</a:t>
            </a:r>
          </a:p>
        </p:txBody>
      </p:sp>
      <p:sp>
        <p:nvSpPr>
          <p:cNvPr id="16" name="Picture Placeholder 2"/>
          <p:cNvSpPr>
            <a:spLocks noGrp="1"/>
          </p:cNvSpPr>
          <p:nvPr>
            <p:ph type="pic" sz="quarter" idx="15"/>
          </p:nvPr>
        </p:nvSpPr>
        <p:spPr>
          <a:xfrm>
            <a:off x="3418455" y="9444051"/>
            <a:ext cx="2094806" cy="2094806"/>
          </a:xfrm>
          <a:prstGeom prst="ellipse">
            <a:avLst/>
          </a:prstGeom>
          <a:pattFill prst="pct10">
            <a:fgClr>
              <a:schemeClr val="tx2"/>
            </a:fgClr>
            <a:bgClr>
              <a:schemeClr val="bg1"/>
            </a:bgClr>
          </a:pattFill>
          <a:ln>
            <a:solidFill>
              <a:schemeClr val="bg1">
                <a:lumMod val="95000"/>
              </a:schemeClr>
            </a:solidFill>
          </a:ln>
        </p:spPr>
        <p:txBody>
          <a:bodyPr/>
          <a:lstStyle>
            <a:lvl1pPr>
              <a:defRPr lang="en-US" sz="2400" dirty="0">
                <a:solidFill>
                  <a:schemeClr val="accent1"/>
                </a:solidFill>
              </a:defRPr>
            </a:lvl1pPr>
          </a:lstStyle>
          <a:p>
            <a:pPr lvl="0"/>
            <a:r>
              <a:rPr lang="en-US" noProof="0"/>
              <a:t>Click icon to add picture</a:t>
            </a:r>
          </a:p>
        </p:txBody>
      </p:sp>
      <p:sp>
        <p:nvSpPr>
          <p:cNvPr id="17" name="Picture Placeholder 2"/>
          <p:cNvSpPr>
            <a:spLocks noGrp="1"/>
          </p:cNvSpPr>
          <p:nvPr>
            <p:ph type="pic" sz="quarter" idx="16"/>
          </p:nvPr>
        </p:nvSpPr>
        <p:spPr>
          <a:xfrm>
            <a:off x="8101967" y="9444051"/>
            <a:ext cx="2094806" cy="2094806"/>
          </a:xfrm>
          <a:prstGeom prst="ellipse">
            <a:avLst/>
          </a:prstGeom>
          <a:pattFill prst="pct10">
            <a:fgClr>
              <a:schemeClr val="tx2"/>
            </a:fgClr>
            <a:bgClr>
              <a:schemeClr val="bg1"/>
            </a:bgClr>
          </a:pattFill>
          <a:ln>
            <a:solidFill>
              <a:schemeClr val="bg1">
                <a:lumMod val="95000"/>
              </a:schemeClr>
            </a:solidFill>
          </a:ln>
        </p:spPr>
        <p:txBody>
          <a:bodyPr/>
          <a:lstStyle>
            <a:lvl1pPr>
              <a:defRPr lang="en-US" sz="2400" dirty="0">
                <a:solidFill>
                  <a:schemeClr val="accent1"/>
                </a:solidFill>
              </a:defRPr>
            </a:lvl1pPr>
          </a:lstStyle>
          <a:p>
            <a:pPr lvl="0"/>
            <a:r>
              <a:rPr lang="en-US" noProof="0"/>
              <a:t>Click icon to add picture</a:t>
            </a:r>
          </a:p>
        </p:txBody>
      </p:sp>
      <p:sp>
        <p:nvSpPr>
          <p:cNvPr id="18" name="Picture Placeholder 2"/>
          <p:cNvSpPr>
            <a:spLocks noGrp="1"/>
          </p:cNvSpPr>
          <p:nvPr>
            <p:ph type="pic" sz="quarter" idx="17"/>
          </p:nvPr>
        </p:nvSpPr>
        <p:spPr>
          <a:xfrm>
            <a:off x="16507331" y="6500589"/>
            <a:ext cx="2788186" cy="2788186"/>
          </a:xfrm>
          <a:prstGeom prst="ellipse">
            <a:avLst/>
          </a:prstGeom>
          <a:pattFill prst="pct10">
            <a:fgClr>
              <a:schemeClr val="tx2"/>
            </a:fgClr>
            <a:bgClr>
              <a:schemeClr val="bg1"/>
            </a:bgClr>
          </a:pattFill>
          <a:ln>
            <a:solidFill>
              <a:schemeClr val="bg1">
                <a:lumMod val="95000"/>
              </a:schemeClr>
            </a:solidFill>
          </a:ln>
        </p:spPr>
        <p:txBody>
          <a:bodyPr/>
          <a:lstStyle>
            <a:lvl1pPr>
              <a:defRPr lang="en-US" sz="2400" dirty="0">
                <a:solidFill>
                  <a:schemeClr val="accent1"/>
                </a:solidFill>
              </a:defRPr>
            </a:lvl1pPr>
          </a:lstStyle>
          <a:p>
            <a:pPr lvl="0"/>
            <a:r>
              <a:rPr lang="en-US" noProof="0"/>
              <a:t>Click icon to add picture</a:t>
            </a:r>
          </a:p>
        </p:txBody>
      </p:sp>
      <p:sp>
        <p:nvSpPr>
          <p:cNvPr id="19" name="Picture Placeholder 2"/>
          <p:cNvSpPr>
            <a:spLocks noGrp="1"/>
          </p:cNvSpPr>
          <p:nvPr>
            <p:ph type="pic" sz="quarter" idx="18"/>
          </p:nvPr>
        </p:nvSpPr>
        <p:spPr>
          <a:xfrm>
            <a:off x="14502767" y="9444051"/>
            <a:ext cx="2094806" cy="2094806"/>
          </a:xfrm>
          <a:prstGeom prst="ellipse">
            <a:avLst/>
          </a:prstGeom>
          <a:pattFill prst="pct10">
            <a:fgClr>
              <a:schemeClr val="tx2"/>
            </a:fgClr>
            <a:bgClr>
              <a:schemeClr val="bg1"/>
            </a:bgClr>
          </a:pattFill>
          <a:ln>
            <a:solidFill>
              <a:schemeClr val="bg1">
                <a:lumMod val="95000"/>
              </a:schemeClr>
            </a:solidFill>
          </a:ln>
        </p:spPr>
        <p:txBody>
          <a:bodyPr/>
          <a:lstStyle>
            <a:lvl1pPr>
              <a:defRPr lang="en-US" sz="2400" dirty="0">
                <a:solidFill>
                  <a:schemeClr val="accent1"/>
                </a:solidFill>
              </a:defRPr>
            </a:lvl1pPr>
          </a:lstStyle>
          <a:p>
            <a:pPr lvl="0"/>
            <a:r>
              <a:rPr lang="en-US" noProof="0"/>
              <a:t>Click icon to add picture</a:t>
            </a:r>
          </a:p>
        </p:txBody>
      </p:sp>
      <p:sp>
        <p:nvSpPr>
          <p:cNvPr id="20" name="Picture Placeholder 2"/>
          <p:cNvSpPr>
            <a:spLocks noGrp="1"/>
          </p:cNvSpPr>
          <p:nvPr>
            <p:ph type="pic" sz="quarter" idx="19"/>
          </p:nvPr>
        </p:nvSpPr>
        <p:spPr>
          <a:xfrm>
            <a:off x="19186279" y="9444051"/>
            <a:ext cx="2094806" cy="2094806"/>
          </a:xfrm>
          <a:prstGeom prst="ellipse">
            <a:avLst/>
          </a:prstGeom>
          <a:pattFill prst="pct10">
            <a:fgClr>
              <a:schemeClr val="tx2"/>
            </a:fgClr>
            <a:bgClr>
              <a:schemeClr val="bg1"/>
            </a:bgClr>
          </a:pattFill>
          <a:ln>
            <a:solidFill>
              <a:schemeClr val="bg1">
                <a:lumMod val="95000"/>
              </a:schemeClr>
            </a:solidFill>
          </a:ln>
        </p:spPr>
        <p:txBody>
          <a:bodyPr/>
          <a:lstStyle>
            <a:lvl1pPr>
              <a:defRPr lang="en-US" sz="2400" dirty="0">
                <a:solidFill>
                  <a:schemeClr val="accent1"/>
                </a:solidFill>
              </a:defRPr>
            </a:lvl1pPr>
          </a:lstStyle>
          <a:p>
            <a:pPr lvl="0"/>
            <a:r>
              <a:rPr lang="en-US" noProof="0"/>
              <a:t>Click icon to add picture</a:t>
            </a:r>
          </a:p>
        </p:txBody>
      </p:sp>
      <p:sp>
        <p:nvSpPr>
          <p:cNvPr id="5" name="Slide Number Placeholder 2">
            <a:extLst>
              <a:ext uri="{FF2B5EF4-FFF2-40B4-BE49-F238E27FC236}">
                <a16:creationId xmlns:a16="http://schemas.microsoft.com/office/drawing/2014/main" id="{7F5CB02B-47E5-3FBB-0B33-E89201CEC02B}"/>
              </a:ext>
            </a:extLst>
          </p:cNvPr>
          <p:cNvSpPr>
            <a:spLocks noGrp="1"/>
          </p:cNvSpPr>
          <p:nvPr>
            <p:ph type="sldNum" idx="20"/>
          </p:nvPr>
        </p:nvSpPr>
        <p:spPr>
          <a:xfrm>
            <a:off x="21674138" y="13114338"/>
            <a:ext cx="1463675" cy="430212"/>
          </a:xfrm>
          <a:prstGeom prst="rect">
            <a:avLst/>
          </a:prstGeom>
        </p:spPr>
        <p:txBody>
          <a:bodyPr anchor="ctr"/>
          <a:lstStyle>
            <a:lvl1pPr algn="r" eaLnBrk="1" fontAlgn="auto" hangingPunct="1">
              <a:spcBef>
                <a:spcPts val="0"/>
              </a:spcBef>
              <a:spcAft>
                <a:spcPts val="0"/>
              </a:spcAft>
              <a:defRPr sz="1800" b="1">
                <a:solidFill>
                  <a:srgbClr val="64696E"/>
                </a:solidFill>
                <a:latin typeface="+mn-lt"/>
              </a:defRPr>
            </a:lvl1pPr>
          </a:lstStyle>
          <a:p>
            <a:pPr>
              <a:defRPr/>
            </a:pPr>
            <a:fld id="{CD1EFA46-D4D9-5A4B-88EC-C5A7FF32169B}" type="slidenum">
              <a:rPr lang="en-US"/>
              <a:pPr>
                <a:defRPr/>
              </a:pPr>
              <a:t>‹#›</a:t>
            </a:fld>
            <a:endParaRPr lang="en-US"/>
          </a:p>
        </p:txBody>
      </p:sp>
    </p:spTree>
    <p:extLst>
      <p:ext uri="{BB962C8B-B14F-4D97-AF65-F5344CB8AC3E}">
        <p14:creationId xmlns:p14="http://schemas.microsoft.com/office/powerpoint/2010/main" val="397462767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Advisors">
    <p:bg>
      <p:bgPr>
        <a:solidFill>
          <a:schemeClr val="tx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2733F4F-A6C0-EAB6-61BF-5AF5EE9D72BE}"/>
              </a:ext>
            </a:extLst>
          </p:cNvPr>
          <p:cNvSpPr/>
          <p:nvPr userDrawn="1"/>
        </p:nvSpPr>
        <p:spPr>
          <a:xfrm>
            <a:off x="0" y="0"/>
            <a:ext cx="24384000" cy="8423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nvGrpSpPr>
          <p:cNvPr id="3" name="Group 2">
            <a:extLst>
              <a:ext uri="{FF2B5EF4-FFF2-40B4-BE49-F238E27FC236}">
                <a16:creationId xmlns:a16="http://schemas.microsoft.com/office/drawing/2014/main" id="{D8193F9D-83D2-939F-DE1C-1F8E34732922}"/>
              </a:ext>
            </a:extLst>
          </p:cNvPr>
          <p:cNvGrpSpPr>
            <a:grpSpLocks/>
          </p:cNvGrpSpPr>
          <p:nvPr userDrawn="1"/>
        </p:nvGrpSpPr>
        <p:grpSpPr bwMode="auto">
          <a:xfrm>
            <a:off x="1698625" y="5873750"/>
            <a:ext cx="21018500" cy="5835650"/>
            <a:chOff x="1643610" y="5874329"/>
            <a:chExt cx="21018134" cy="5834322"/>
          </a:xfrm>
        </p:grpSpPr>
        <p:sp>
          <p:nvSpPr>
            <p:cNvPr id="4" name="Rectangle 3">
              <a:extLst>
                <a:ext uri="{FF2B5EF4-FFF2-40B4-BE49-F238E27FC236}">
                  <a16:creationId xmlns:a16="http://schemas.microsoft.com/office/drawing/2014/main" id="{4320D449-1C55-D386-CDBE-A7F5734B0612}"/>
                </a:ext>
              </a:extLst>
            </p:cNvPr>
            <p:cNvSpPr/>
            <p:nvPr userDrawn="1"/>
          </p:nvSpPr>
          <p:spPr>
            <a:xfrm>
              <a:off x="1643610" y="5874329"/>
              <a:ext cx="3898832" cy="5834322"/>
            </a:xfrm>
            <a:prstGeom prst="rect">
              <a:avLst/>
            </a:prstGeom>
            <a:solidFill>
              <a:schemeClr val="accent4"/>
            </a:solidFill>
            <a:ln w="12700">
              <a:miter lim="400000"/>
            </a:ln>
          </p:spPr>
          <p:txBody>
            <a:bodyPr lIns="0" tIns="0" rIns="0" bIns="0" anchor="ctr"/>
            <a:lstStyle/>
            <a:p>
              <a:pPr algn="ctr" defTabSz="825500" eaLnBrk="1" fontAlgn="auto">
                <a:spcBef>
                  <a:spcPts val="0"/>
                </a:spcBef>
                <a:spcAft>
                  <a:spcPts val="0"/>
                </a:spcAft>
                <a:defRPr/>
              </a:pPr>
              <a:endParaRPr lang="en-US" sz="3200" b="1" kern="0">
                <a:solidFill>
                  <a:srgbClr val="FFFFFF"/>
                </a:solidFill>
                <a:latin typeface="Montserrat" panose="00000500000000000000" pitchFamily="2" charset="0"/>
              </a:endParaRPr>
            </a:p>
          </p:txBody>
        </p:sp>
        <p:sp>
          <p:nvSpPr>
            <p:cNvPr id="5" name="Rectangle 4">
              <a:extLst>
                <a:ext uri="{FF2B5EF4-FFF2-40B4-BE49-F238E27FC236}">
                  <a16:creationId xmlns:a16="http://schemas.microsoft.com/office/drawing/2014/main" id="{D52D90EE-9F0A-C085-0FBD-1D5E8D57B479}"/>
                </a:ext>
              </a:extLst>
            </p:cNvPr>
            <p:cNvSpPr/>
            <p:nvPr userDrawn="1"/>
          </p:nvSpPr>
          <p:spPr>
            <a:xfrm>
              <a:off x="7350574" y="5874329"/>
              <a:ext cx="3897244" cy="5834322"/>
            </a:xfrm>
            <a:prstGeom prst="rect">
              <a:avLst/>
            </a:prstGeom>
            <a:solidFill>
              <a:schemeClr val="accent4"/>
            </a:solidFill>
            <a:ln w="12700">
              <a:miter lim="400000"/>
            </a:ln>
          </p:spPr>
          <p:txBody>
            <a:bodyPr lIns="0" tIns="0" rIns="0" bIns="0" anchor="ctr"/>
            <a:lstStyle/>
            <a:p>
              <a:pPr algn="ctr" defTabSz="825500" eaLnBrk="1" fontAlgn="auto">
                <a:spcBef>
                  <a:spcPts val="0"/>
                </a:spcBef>
                <a:spcAft>
                  <a:spcPts val="0"/>
                </a:spcAft>
                <a:defRPr/>
              </a:pPr>
              <a:endParaRPr lang="en-US" sz="3200" b="1" kern="0">
                <a:solidFill>
                  <a:srgbClr val="FFFFFF"/>
                </a:solidFill>
                <a:latin typeface="Montserrat" panose="00000500000000000000" pitchFamily="2" charset="0"/>
              </a:endParaRPr>
            </a:p>
          </p:txBody>
        </p:sp>
        <p:sp>
          <p:nvSpPr>
            <p:cNvPr id="6" name="Rectangle 5">
              <a:extLst>
                <a:ext uri="{FF2B5EF4-FFF2-40B4-BE49-F238E27FC236}">
                  <a16:creationId xmlns:a16="http://schemas.microsoft.com/office/drawing/2014/main" id="{3F9208D9-84AB-667B-E7B5-FE0A1F85FB59}"/>
                </a:ext>
              </a:extLst>
            </p:cNvPr>
            <p:cNvSpPr/>
            <p:nvPr userDrawn="1"/>
          </p:nvSpPr>
          <p:spPr>
            <a:xfrm>
              <a:off x="13057536" y="5874329"/>
              <a:ext cx="3897245" cy="5834322"/>
            </a:xfrm>
            <a:prstGeom prst="rect">
              <a:avLst/>
            </a:prstGeom>
            <a:solidFill>
              <a:schemeClr val="accent4"/>
            </a:solidFill>
            <a:ln w="12700">
              <a:miter lim="400000"/>
            </a:ln>
          </p:spPr>
          <p:txBody>
            <a:bodyPr lIns="0" tIns="0" rIns="0" bIns="0" anchor="ctr"/>
            <a:lstStyle/>
            <a:p>
              <a:pPr algn="ctr" defTabSz="825500" eaLnBrk="1" fontAlgn="auto">
                <a:spcBef>
                  <a:spcPts val="0"/>
                </a:spcBef>
                <a:spcAft>
                  <a:spcPts val="0"/>
                </a:spcAft>
                <a:defRPr/>
              </a:pPr>
              <a:endParaRPr lang="en-US" sz="3200" b="1" kern="0">
                <a:solidFill>
                  <a:srgbClr val="FFFFFF"/>
                </a:solidFill>
                <a:latin typeface="Montserrat" panose="00000500000000000000" pitchFamily="2" charset="0"/>
              </a:endParaRPr>
            </a:p>
          </p:txBody>
        </p:sp>
        <p:sp>
          <p:nvSpPr>
            <p:cNvPr id="7" name="Rectangle 6">
              <a:extLst>
                <a:ext uri="{FF2B5EF4-FFF2-40B4-BE49-F238E27FC236}">
                  <a16:creationId xmlns:a16="http://schemas.microsoft.com/office/drawing/2014/main" id="{D6EF451D-507F-6C09-B2D3-156F7911883A}"/>
                </a:ext>
              </a:extLst>
            </p:cNvPr>
            <p:cNvSpPr/>
            <p:nvPr userDrawn="1"/>
          </p:nvSpPr>
          <p:spPr>
            <a:xfrm>
              <a:off x="18762912" y="5874329"/>
              <a:ext cx="3898832" cy="5834322"/>
            </a:xfrm>
            <a:prstGeom prst="rect">
              <a:avLst/>
            </a:prstGeom>
            <a:solidFill>
              <a:schemeClr val="accent4"/>
            </a:solidFill>
            <a:ln w="12700">
              <a:miter lim="400000"/>
            </a:ln>
          </p:spPr>
          <p:txBody>
            <a:bodyPr lIns="0" tIns="0" rIns="0" bIns="0" anchor="ctr"/>
            <a:lstStyle/>
            <a:p>
              <a:pPr algn="ctr" defTabSz="825500" eaLnBrk="1" fontAlgn="auto">
                <a:spcBef>
                  <a:spcPts val="0"/>
                </a:spcBef>
                <a:spcAft>
                  <a:spcPts val="0"/>
                </a:spcAft>
                <a:defRPr/>
              </a:pPr>
              <a:endParaRPr lang="en-US" sz="3200" b="1" kern="0">
                <a:solidFill>
                  <a:srgbClr val="FFFFFF"/>
                </a:solidFill>
                <a:latin typeface="Montserrat" panose="00000500000000000000" pitchFamily="2" charset="0"/>
              </a:endParaRPr>
            </a:p>
          </p:txBody>
        </p:sp>
      </p:grpSp>
      <p:cxnSp>
        <p:nvCxnSpPr>
          <p:cNvPr id="8" name="Straight Connector 7">
            <a:extLst>
              <a:ext uri="{FF2B5EF4-FFF2-40B4-BE49-F238E27FC236}">
                <a16:creationId xmlns:a16="http://schemas.microsoft.com/office/drawing/2014/main" id="{291C68BA-B572-0A50-7D06-D384D11F3FF4}"/>
              </a:ext>
            </a:extLst>
          </p:cNvPr>
          <p:cNvCxnSpPr/>
          <p:nvPr userDrawn="1"/>
        </p:nvCxnSpPr>
        <p:spPr>
          <a:xfrm>
            <a:off x="0" y="12942888"/>
            <a:ext cx="24384000" cy="0"/>
          </a:xfrm>
          <a:prstGeom prst="line">
            <a:avLst/>
          </a:prstGeom>
          <a:ln w="25400">
            <a:solidFill>
              <a:srgbClr val="64696E"/>
            </a:solidFill>
          </a:ln>
        </p:spPr>
        <p:style>
          <a:lnRef idx="1">
            <a:schemeClr val="accent1"/>
          </a:lnRef>
          <a:fillRef idx="0">
            <a:schemeClr val="accent1"/>
          </a:fillRef>
          <a:effectRef idx="0">
            <a:schemeClr val="accent1"/>
          </a:effectRef>
          <a:fontRef idx="minor">
            <a:schemeClr val="tx1"/>
          </a:fontRef>
        </p:style>
      </p:cxnSp>
      <p:pic>
        <p:nvPicPr>
          <p:cNvPr id="9" name="Graphic 8">
            <a:extLst>
              <a:ext uri="{FF2B5EF4-FFF2-40B4-BE49-F238E27FC236}">
                <a16:creationId xmlns:a16="http://schemas.microsoft.com/office/drawing/2014/main" id="{7B6F4C7B-356F-1F57-0976-2375E219B77E}"/>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252538" y="13127038"/>
            <a:ext cx="2590800" cy="40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a:extLst>
              <a:ext uri="{FF2B5EF4-FFF2-40B4-BE49-F238E27FC236}">
                <a16:creationId xmlns:a16="http://schemas.microsoft.com/office/drawing/2014/main" id="{B7AE71FA-A94C-F865-EB67-F2464B0E9304}"/>
              </a:ext>
            </a:extLst>
          </p:cNvPr>
          <p:cNvSpPr>
            <a:spLocks noChangeArrowheads="1"/>
          </p:cNvSpPr>
          <p:nvPr userDrawn="1"/>
        </p:nvSpPr>
        <p:spPr bwMode="auto">
          <a:xfrm>
            <a:off x="0" y="1397000"/>
            <a:ext cx="1260475" cy="34925"/>
          </a:xfrm>
          <a:prstGeom prst="rect">
            <a:avLst/>
          </a:prstGeom>
          <a:solidFill>
            <a:srgbClr val="F88706"/>
          </a:solidFill>
          <a:ln>
            <a:noFill/>
          </a:ln>
        </p:spPr>
        <p:txBody>
          <a:bodyPr lIns="0" tIns="0" rIns="0" bIns="0" anchor="ctr"/>
          <a:lstStyle>
            <a:lvl1pPr defTabSz="825500">
              <a:defRPr sz="3600">
                <a:solidFill>
                  <a:schemeClr val="tx1"/>
                </a:solidFill>
                <a:latin typeface="Open Sans" panose="020B0606030504020204" pitchFamily="34" charset="0"/>
              </a:defRPr>
            </a:lvl1pPr>
            <a:lvl2pPr marL="742950" indent="-285750" defTabSz="825500">
              <a:defRPr sz="3600">
                <a:solidFill>
                  <a:schemeClr val="tx1"/>
                </a:solidFill>
                <a:latin typeface="Open Sans" panose="020B0606030504020204" pitchFamily="34" charset="0"/>
              </a:defRPr>
            </a:lvl2pPr>
            <a:lvl3pPr marL="1143000" indent="-228600" defTabSz="825500">
              <a:defRPr sz="3600">
                <a:solidFill>
                  <a:schemeClr val="tx1"/>
                </a:solidFill>
                <a:latin typeface="Open Sans" panose="020B0606030504020204" pitchFamily="34" charset="0"/>
              </a:defRPr>
            </a:lvl3pPr>
            <a:lvl4pPr marL="1600200" indent="-228600" defTabSz="825500">
              <a:defRPr sz="3600">
                <a:solidFill>
                  <a:schemeClr val="tx1"/>
                </a:solidFill>
                <a:latin typeface="Open Sans" panose="020B0606030504020204" pitchFamily="34" charset="0"/>
              </a:defRPr>
            </a:lvl4pPr>
            <a:lvl5pPr marL="2057400" indent="-228600" defTabSz="825500">
              <a:defRPr sz="3600">
                <a:solidFill>
                  <a:schemeClr val="tx1"/>
                </a:solidFill>
                <a:latin typeface="Open Sans" panose="020B0606030504020204" pitchFamily="34" charset="0"/>
              </a:defRPr>
            </a:lvl5pPr>
            <a:lvl6pPr marL="2514600" indent="-228600" defTabSz="825500" fontAlgn="base">
              <a:spcBef>
                <a:spcPct val="0"/>
              </a:spcBef>
              <a:spcAft>
                <a:spcPct val="0"/>
              </a:spcAft>
              <a:defRPr sz="3600">
                <a:solidFill>
                  <a:schemeClr val="tx1"/>
                </a:solidFill>
                <a:latin typeface="Open Sans" panose="020B0606030504020204" pitchFamily="34" charset="0"/>
              </a:defRPr>
            </a:lvl6pPr>
            <a:lvl7pPr marL="2971800" indent="-228600" defTabSz="825500" fontAlgn="base">
              <a:spcBef>
                <a:spcPct val="0"/>
              </a:spcBef>
              <a:spcAft>
                <a:spcPct val="0"/>
              </a:spcAft>
              <a:defRPr sz="3600">
                <a:solidFill>
                  <a:schemeClr val="tx1"/>
                </a:solidFill>
                <a:latin typeface="Open Sans" panose="020B0606030504020204" pitchFamily="34" charset="0"/>
              </a:defRPr>
            </a:lvl7pPr>
            <a:lvl8pPr marL="3429000" indent="-228600" defTabSz="825500" fontAlgn="base">
              <a:spcBef>
                <a:spcPct val="0"/>
              </a:spcBef>
              <a:spcAft>
                <a:spcPct val="0"/>
              </a:spcAft>
              <a:defRPr sz="3600">
                <a:solidFill>
                  <a:schemeClr val="tx1"/>
                </a:solidFill>
                <a:latin typeface="Open Sans" panose="020B0606030504020204" pitchFamily="34" charset="0"/>
              </a:defRPr>
            </a:lvl8pPr>
            <a:lvl9pPr marL="3886200" indent="-228600" defTabSz="825500" fontAlgn="base">
              <a:spcBef>
                <a:spcPct val="0"/>
              </a:spcBef>
              <a:spcAft>
                <a:spcPct val="0"/>
              </a:spcAft>
              <a:defRPr sz="3600">
                <a:solidFill>
                  <a:schemeClr val="tx1"/>
                </a:solidFill>
                <a:latin typeface="Open Sans" panose="020B0606030504020204" pitchFamily="34" charset="0"/>
              </a:defRPr>
            </a:lvl9pPr>
          </a:lstStyle>
          <a:p>
            <a:pPr algn="ctr" eaLnBrk="1">
              <a:defRPr/>
            </a:pPr>
            <a:endParaRPr lang="en-US" altLang="en-US" sz="3200" b="1">
              <a:solidFill>
                <a:srgbClr val="FFFFFF"/>
              </a:solidFill>
              <a:latin typeface="Montserrat" pitchFamily="2" charset="77"/>
              <a:ea typeface="Helvetica Neue Medium" panose="02000503000000020004" pitchFamily="2" charset="0"/>
              <a:cs typeface="Helvetica Neue Medium" panose="02000503000000020004" pitchFamily="2" charset="0"/>
              <a:sym typeface="Helvetica Neue Medium" panose="02000503000000020004" pitchFamily="2" charset="0"/>
            </a:endParaRPr>
          </a:p>
        </p:txBody>
      </p:sp>
      <p:sp>
        <p:nvSpPr>
          <p:cNvPr id="13" name="Google Shape;17;p4"/>
          <p:cNvSpPr txBox="1">
            <a:spLocks noGrp="1"/>
          </p:cNvSpPr>
          <p:nvPr>
            <p:ph type="title"/>
          </p:nvPr>
        </p:nvSpPr>
        <p:spPr>
          <a:xfrm>
            <a:off x="1307458" y="973330"/>
            <a:ext cx="21802645" cy="795199"/>
          </a:xfrm>
          <a:prstGeom prst="rect">
            <a:avLst/>
          </a:prstGeom>
        </p:spPr>
        <p:txBody>
          <a:bodyPr wrap="square" lIns="0" tIns="0" rIns="0" bIns="0" anchor="ctr" anchorCtr="0">
            <a:spAutoFit/>
          </a:bodyPr>
          <a:lstStyle>
            <a:lvl1pPr>
              <a:defRPr sz="6400" b="1">
                <a:solidFill>
                  <a:srgbClr val="1B2127"/>
                </a:solidFill>
                <a:latin typeface="Ubuntu" panose="020B0504030602030204" pitchFamily="34" charset="0"/>
                <a:ea typeface="+mn-ea"/>
                <a:cs typeface="+mn-cs"/>
              </a:defRPr>
            </a:lvl1pPr>
          </a:lstStyle>
          <a:p>
            <a:pPr lvl="0"/>
            <a:r>
              <a:rPr lang="fr-FR"/>
              <a:t>Modifiez le style du titre</a:t>
            </a:r>
            <a:endParaRPr/>
          </a:p>
        </p:txBody>
      </p:sp>
      <p:sp>
        <p:nvSpPr>
          <p:cNvPr id="14" name="Google Shape;18;p4"/>
          <p:cNvSpPr txBox="1">
            <a:spLocks noGrp="1"/>
          </p:cNvSpPr>
          <p:nvPr>
            <p:ph type="body" idx="1"/>
          </p:nvPr>
        </p:nvSpPr>
        <p:spPr>
          <a:xfrm>
            <a:off x="1335168" y="2007333"/>
            <a:ext cx="21802645" cy="387798"/>
          </a:xfrm>
          <a:prstGeom prst="rect">
            <a:avLst/>
          </a:prstGeom>
        </p:spPr>
        <p:txBody>
          <a:bodyPr wrap="square" lIns="0" tIns="0" rIns="0" bIns="0" anchor="t" anchorCtr="0">
            <a:spAutoFit/>
          </a:bodyPr>
          <a:lstStyle>
            <a:lvl1pPr marL="0" indent="0">
              <a:buNone/>
              <a:defRPr sz="2800" b="0">
                <a:solidFill>
                  <a:srgbClr val="1B2127"/>
                </a:solidFill>
                <a:latin typeface="+mn-lt"/>
              </a:defRPr>
            </a:lvl1pPr>
          </a:lstStyle>
          <a:p>
            <a:pPr lvl="0"/>
            <a:r>
              <a:rPr lang="fr-FR"/>
              <a:t>Cliquez pour modifier les styles du texte du masque</a:t>
            </a:r>
          </a:p>
        </p:txBody>
      </p:sp>
      <p:sp>
        <p:nvSpPr>
          <p:cNvPr id="16" name="Picture Placeholder 2"/>
          <p:cNvSpPr>
            <a:spLocks noGrp="1"/>
          </p:cNvSpPr>
          <p:nvPr>
            <p:ph type="pic" sz="quarter" idx="12"/>
          </p:nvPr>
        </p:nvSpPr>
        <p:spPr>
          <a:xfrm>
            <a:off x="1906944" y="3573679"/>
            <a:ext cx="3482375" cy="3482375"/>
          </a:xfrm>
          <a:prstGeom prst="rect">
            <a:avLst/>
          </a:prstGeom>
          <a:pattFill prst="pct10">
            <a:fgClr>
              <a:schemeClr val="tx2"/>
            </a:fgClr>
            <a:bgClr>
              <a:schemeClr val="bg1"/>
            </a:bgClr>
          </a:pattFill>
        </p:spPr>
        <p:txBody>
          <a:bodyPr/>
          <a:lstStyle>
            <a:lvl1pPr>
              <a:defRPr lang="en-US" sz="4800" dirty="0">
                <a:solidFill>
                  <a:schemeClr val="accent1"/>
                </a:solidFill>
              </a:defRPr>
            </a:lvl1pPr>
          </a:lstStyle>
          <a:p>
            <a:pPr lvl="0"/>
            <a:r>
              <a:rPr lang="fr-FR" noProof="0"/>
              <a:t>Cliquez sur l'icône pour ajouter une image</a:t>
            </a:r>
            <a:endParaRPr lang="en-US" noProof="0"/>
          </a:p>
        </p:txBody>
      </p:sp>
      <p:sp>
        <p:nvSpPr>
          <p:cNvPr id="18" name="Picture Placeholder 2"/>
          <p:cNvSpPr>
            <a:spLocks noGrp="1"/>
          </p:cNvSpPr>
          <p:nvPr>
            <p:ph type="pic" sz="quarter" idx="13"/>
          </p:nvPr>
        </p:nvSpPr>
        <p:spPr>
          <a:xfrm>
            <a:off x="7613586" y="3573679"/>
            <a:ext cx="3482375" cy="3482375"/>
          </a:xfrm>
          <a:prstGeom prst="rect">
            <a:avLst/>
          </a:prstGeom>
          <a:pattFill prst="pct10">
            <a:fgClr>
              <a:schemeClr val="tx2"/>
            </a:fgClr>
            <a:bgClr>
              <a:schemeClr val="bg1"/>
            </a:bgClr>
          </a:pattFill>
        </p:spPr>
        <p:txBody>
          <a:bodyPr/>
          <a:lstStyle>
            <a:lvl1pPr>
              <a:defRPr lang="en-US" sz="4800" dirty="0">
                <a:solidFill>
                  <a:schemeClr val="accent1"/>
                </a:solidFill>
              </a:defRPr>
            </a:lvl1pPr>
          </a:lstStyle>
          <a:p>
            <a:pPr lvl="0"/>
            <a:r>
              <a:rPr lang="fr-FR" noProof="0"/>
              <a:t>Cliquez sur l'icône pour ajouter une image</a:t>
            </a:r>
            <a:endParaRPr lang="en-US" noProof="0"/>
          </a:p>
        </p:txBody>
      </p:sp>
      <p:sp>
        <p:nvSpPr>
          <p:cNvPr id="20" name="Picture Placeholder 2"/>
          <p:cNvSpPr>
            <a:spLocks noGrp="1"/>
          </p:cNvSpPr>
          <p:nvPr>
            <p:ph type="pic" sz="quarter" idx="14"/>
          </p:nvPr>
        </p:nvSpPr>
        <p:spPr>
          <a:xfrm>
            <a:off x="13277138" y="3573679"/>
            <a:ext cx="3482375" cy="3482375"/>
          </a:xfrm>
          <a:prstGeom prst="rect">
            <a:avLst/>
          </a:prstGeom>
          <a:pattFill prst="pct10">
            <a:fgClr>
              <a:schemeClr val="tx2"/>
            </a:fgClr>
            <a:bgClr>
              <a:schemeClr val="bg1"/>
            </a:bgClr>
          </a:pattFill>
        </p:spPr>
        <p:txBody>
          <a:bodyPr/>
          <a:lstStyle>
            <a:lvl1pPr>
              <a:defRPr lang="en-US" sz="4800" dirty="0">
                <a:solidFill>
                  <a:schemeClr val="accent1"/>
                </a:solidFill>
              </a:defRPr>
            </a:lvl1pPr>
          </a:lstStyle>
          <a:p>
            <a:pPr lvl="0"/>
            <a:r>
              <a:rPr lang="fr-FR" noProof="0"/>
              <a:t>Cliquez sur l'icône pour ajouter une image</a:t>
            </a:r>
            <a:endParaRPr lang="en-US" noProof="0"/>
          </a:p>
        </p:txBody>
      </p:sp>
      <p:sp>
        <p:nvSpPr>
          <p:cNvPr id="22" name="Picture Placeholder 2"/>
          <p:cNvSpPr>
            <a:spLocks noGrp="1"/>
          </p:cNvSpPr>
          <p:nvPr>
            <p:ph type="pic" sz="quarter" idx="15"/>
          </p:nvPr>
        </p:nvSpPr>
        <p:spPr>
          <a:xfrm>
            <a:off x="19026871" y="3573679"/>
            <a:ext cx="3482375" cy="3482375"/>
          </a:xfrm>
          <a:prstGeom prst="rect">
            <a:avLst/>
          </a:prstGeom>
          <a:pattFill prst="pct10">
            <a:fgClr>
              <a:schemeClr val="tx2"/>
            </a:fgClr>
            <a:bgClr>
              <a:schemeClr val="bg1"/>
            </a:bgClr>
          </a:pattFill>
        </p:spPr>
        <p:txBody>
          <a:bodyPr/>
          <a:lstStyle>
            <a:lvl1pPr>
              <a:defRPr lang="en-US" sz="4800" dirty="0">
                <a:solidFill>
                  <a:schemeClr val="accent1"/>
                </a:solidFill>
              </a:defRPr>
            </a:lvl1pPr>
          </a:lstStyle>
          <a:p>
            <a:pPr lvl="0"/>
            <a:r>
              <a:rPr lang="fr-FR" noProof="0"/>
              <a:t>Cliquez sur l'icône pour ajouter une image</a:t>
            </a:r>
            <a:endParaRPr lang="en-US" noProof="0"/>
          </a:p>
        </p:txBody>
      </p:sp>
      <p:sp>
        <p:nvSpPr>
          <p:cNvPr id="11" name="Slide Number Placeholder 2">
            <a:extLst>
              <a:ext uri="{FF2B5EF4-FFF2-40B4-BE49-F238E27FC236}">
                <a16:creationId xmlns:a16="http://schemas.microsoft.com/office/drawing/2014/main" id="{E2363A00-CD9A-B6AB-7F99-F35392DF26C0}"/>
              </a:ext>
            </a:extLst>
          </p:cNvPr>
          <p:cNvSpPr>
            <a:spLocks noGrp="1"/>
          </p:cNvSpPr>
          <p:nvPr>
            <p:ph type="sldNum" idx="16"/>
          </p:nvPr>
        </p:nvSpPr>
        <p:spPr>
          <a:xfrm>
            <a:off x="21674138" y="13114338"/>
            <a:ext cx="1463675" cy="430212"/>
          </a:xfrm>
          <a:prstGeom prst="rect">
            <a:avLst/>
          </a:prstGeom>
        </p:spPr>
        <p:txBody>
          <a:bodyPr anchor="ctr"/>
          <a:lstStyle>
            <a:lvl1pPr algn="r" eaLnBrk="1" fontAlgn="auto" hangingPunct="1">
              <a:spcBef>
                <a:spcPts val="0"/>
              </a:spcBef>
              <a:spcAft>
                <a:spcPts val="0"/>
              </a:spcAft>
              <a:defRPr sz="1800" b="1">
                <a:solidFill>
                  <a:srgbClr val="64696E"/>
                </a:solidFill>
                <a:latin typeface="+mn-lt"/>
              </a:defRPr>
            </a:lvl1pPr>
          </a:lstStyle>
          <a:p>
            <a:pPr>
              <a:defRPr/>
            </a:pPr>
            <a:fld id="{419447BD-00EB-A34C-B49C-E31E5CCED91B}" type="slidenum">
              <a:rPr lang="en-US"/>
              <a:pPr>
                <a:defRPr/>
              </a:pPr>
              <a:t>‹#›</a:t>
            </a:fld>
            <a:endParaRPr lang="en-US"/>
          </a:p>
        </p:txBody>
      </p:sp>
    </p:spTree>
    <p:extLst>
      <p:ext uri="{BB962C8B-B14F-4D97-AF65-F5344CB8AC3E}">
        <p14:creationId xmlns:p14="http://schemas.microsoft.com/office/powerpoint/2010/main" val="115073481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mp; Subtitle">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B4474306-FF75-EEAF-CC00-00FB1786CFF2}"/>
              </a:ext>
            </a:extLst>
          </p:cNvPr>
          <p:cNvCxnSpPr/>
          <p:nvPr userDrawn="1"/>
        </p:nvCxnSpPr>
        <p:spPr>
          <a:xfrm>
            <a:off x="0" y="12942888"/>
            <a:ext cx="24384000" cy="0"/>
          </a:xfrm>
          <a:prstGeom prst="line">
            <a:avLst/>
          </a:prstGeom>
          <a:ln w="25400">
            <a:solidFill>
              <a:srgbClr val="64696E"/>
            </a:solidFill>
          </a:ln>
        </p:spPr>
        <p:style>
          <a:lnRef idx="1">
            <a:schemeClr val="accent1"/>
          </a:lnRef>
          <a:fillRef idx="0">
            <a:schemeClr val="accent1"/>
          </a:fillRef>
          <a:effectRef idx="0">
            <a:schemeClr val="accent1"/>
          </a:effectRef>
          <a:fontRef idx="minor">
            <a:schemeClr val="tx1"/>
          </a:fontRef>
        </p:style>
      </p:cxnSp>
      <p:pic>
        <p:nvPicPr>
          <p:cNvPr id="3" name="Graphic 2">
            <a:extLst>
              <a:ext uri="{FF2B5EF4-FFF2-40B4-BE49-F238E27FC236}">
                <a16:creationId xmlns:a16="http://schemas.microsoft.com/office/drawing/2014/main" id="{7E75DEE0-5D9C-2F70-93F9-76915B5E1F3A}"/>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252538" y="13127038"/>
            <a:ext cx="2590800" cy="40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a:extLst>
              <a:ext uri="{FF2B5EF4-FFF2-40B4-BE49-F238E27FC236}">
                <a16:creationId xmlns:a16="http://schemas.microsoft.com/office/drawing/2014/main" id="{898E2126-4481-5491-5042-845D0AD4FB1B}"/>
              </a:ext>
            </a:extLst>
          </p:cNvPr>
          <p:cNvSpPr>
            <a:spLocks noChangeArrowheads="1"/>
          </p:cNvSpPr>
          <p:nvPr userDrawn="1"/>
        </p:nvSpPr>
        <p:spPr bwMode="auto">
          <a:xfrm>
            <a:off x="0" y="1397000"/>
            <a:ext cx="1260475" cy="34925"/>
          </a:xfrm>
          <a:prstGeom prst="rect">
            <a:avLst/>
          </a:prstGeom>
          <a:solidFill>
            <a:srgbClr val="F88706"/>
          </a:solidFill>
          <a:ln>
            <a:noFill/>
          </a:ln>
        </p:spPr>
        <p:txBody>
          <a:bodyPr lIns="0" tIns="0" rIns="0" bIns="0" anchor="ctr"/>
          <a:lstStyle>
            <a:lvl1pPr defTabSz="825500">
              <a:defRPr sz="3600">
                <a:solidFill>
                  <a:schemeClr val="tx1"/>
                </a:solidFill>
                <a:latin typeface="Open Sans" panose="020B0606030504020204" pitchFamily="34" charset="0"/>
              </a:defRPr>
            </a:lvl1pPr>
            <a:lvl2pPr marL="742950" indent="-285750" defTabSz="825500">
              <a:defRPr sz="3600">
                <a:solidFill>
                  <a:schemeClr val="tx1"/>
                </a:solidFill>
                <a:latin typeface="Open Sans" panose="020B0606030504020204" pitchFamily="34" charset="0"/>
              </a:defRPr>
            </a:lvl2pPr>
            <a:lvl3pPr marL="1143000" indent="-228600" defTabSz="825500">
              <a:defRPr sz="3600">
                <a:solidFill>
                  <a:schemeClr val="tx1"/>
                </a:solidFill>
                <a:latin typeface="Open Sans" panose="020B0606030504020204" pitchFamily="34" charset="0"/>
              </a:defRPr>
            </a:lvl3pPr>
            <a:lvl4pPr marL="1600200" indent="-228600" defTabSz="825500">
              <a:defRPr sz="3600">
                <a:solidFill>
                  <a:schemeClr val="tx1"/>
                </a:solidFill>
                <a:latin typeface="Open Sans" panose="020B0606030504020204" pitchFamily="34" charset="0"/>
              </a:defRPr>
            </a:lvl4pPr>
            <a:lvl5pPr marL="2057400" indent="-228600" defTabSz="825500">
              <a:defRPr sz="3600">
                <a:solidFill>
                  <a:schemeClr val="tx1"/>
                </a:solidFill>
                <a:latin typeface="Open Sans" panose="020B0606030504020204" pitchFamily="34" charset="0"/>
              </a:defRPr>
            </a:lvl5pPr>
            <a:lvl6pPr marL="2514600" indent="-228600" defTabSz="825500" fontAlgn="base">
              <a:spcBef>
                <a:spcPct val="0"/>
              </a:spcBef>
              <a:spcAft>
                <a:spcPct val="0"/>
              </a:spcAft>
              <a:defRPr sz="3600">
                <a:solidFill>
                  <a:schemeClr val="tx1"/>
                </a:solidFill>
                <a:latin typeface="Open Sans" panose="020B0606030504020204" pitchFamily="34" charset="0"/>
              </a:defRPr>
            </a:lvl6pPr>
            <a:lvl7pPr marL="2971800" indent="-228600" defTabSz="825500" fontAlgn="base">
              <a:spcBef>
                <a:spcPct val="0"/>
              </a:spcBef>
              <a:spcAft>
                <a:spcPct val="0"/>
              </a:spcAft>
              <a:defRPr sz="3600">
                <a:solidFill>
                  <a:schemeClr val="tx1"/>
                </a:solidFill>
                <a:latin typeface="Open Sans" panose="020B0606030504020204" pitchFamily="34" charset="0"/>
              </a:defRPr>
            </a:lvl7pPr>
            <a:lvl8pPr marL="3429000" indent="-228600" defTabSz="825500" fontAlgn="base">
              <a:spcBef>
                <a:spcPct val="0"/>
              </a:spcBef>
              <a:spcAft>
                <a:spcPct val="0"/>
              </a:spcAft>
              <a:defRPr sz="3600">
                <a:solidFill>
                  <a:schemeClr val="tx1"/>
                </a:solidFill>
                <a:latin typeface="Open Sans" panose="020B0606030504020204" pitchFamily="34" charset="0"/>
              </a:defRPr>
            </a:lvl8pPr>
            <a:lvl9pPr marL="3886200" indent="-228600" defTabSz="825500" fontAlgn="base">
              <a:spcBef>
                <a:spcPct val="0"/>
              </a:spcBef>
              <a:spcAft>
                <a:spcPct val="0"/>
              </a:spcAft>
              <a:defRPr sz="3600">
                <a:solidFill>
                  <a:schemeClr val="tx1"/>
                </a:solidFill>
                <a:latin typeface="Open Sans" panose="020B0606030504020204" pitchFamily="34" charset="0"/>
              </a:defRPr>
            </a:lvl9pPr>
          </a:lstStyle>
          <a:p>
            <a:pPr algn="ctr" eaLnBrk="1">
              <a:defRPr/>
            </a:pPr>
            <a:endParaRPr lang="en-US" altLang="en-US" sz="3200" b="1">
              <a:solidFill>
                <a:srgbClr val="FFFFFF"/>
              </a:solidFill>
              <a:latin typeface="Montserrat" pitchFamily="2" charset="77"/>
              <a:ea typeface="Helvetica Neue Medium" panose="02000503000000020004" pitchFamily="2" charset="0"/>
              <a:cs typeface="Helvetica Neue Medium" panose="02000503000000020004" pitchFamily="2" charset="0"/>
              <a:sym typeface="Helvetica Neue Medium" panose="02000503000000020004" pitchFamily="2" charset="0"/>
            </a:endParaRPr>
          </a:p>
        </p:txBody>
      </p:sp>
      <p:sp>
        <p:nvSpPr>
          <p:cNvPr id="39" name="Google Shape;17;p4"/>
          <p:cNvSpPr txBox="1">
            <a:spLocks noGrp="1"/>
          </p:cNvSpPr>
          <p:nvPr>
            <p:ph type="title"/>
          </p:nvPr>
        </p:nvSpPr>
        <p:spPr>
          <a:xfrm>
            <a:off x="1307458" y="973330"/>
            <a:ext cx="21802645" cy="795199"/>
          </a:xfrm>
          <a:prstGeom prst="rect">
            <a:avLst/>
          </a:prstGeom>
        </p:spPr>
        <p:txBody>
          <a:bodyPr wrap="square" lIns="0" tIns="0" rIns="0" bIns="0" anchor="ctr" anchorCtr="0">
            <a:spAutoFit/>
          </a:bodyPr>
          <a:lstStyle>
            <a:lvl1pPr>
              <a:defRPr sz="6400" b="1">
                <a:solidFill>
                  <a:srgbClr val="1B2127"/>
                </a:solidFill>
                <a:latin typeface="Ubuntu" panose="020B0504030602030204" pitchFamily="34" charset="0"/>
                <a:ea typeface="+mn-ea"/>
                <a:cs typeface="+mn-cs"/>
              </a:defRPr>
            </a:lvl1pPr>
          </a:lstStyle>
          <a:p>
            <a:pPr lvl="0"/>
            <a:r>
              <a:rPr lang="fr-FR"/>
              <a:t>Modifiez le style du titre</a:t>
            </a:r>
            <a:endParaRPr/>
          </a:p>
        </p:txBody>
      </p:sp>
      <p:sp>
        <p:nvSpPr>
          <p:cNvPr id="40" name="Google Shape;18;p4"/>
          <p:cNvSpPr txBox="1">
            <a:spLocks noGrp="1"/>
          </p:cNvSpPr>
          <p:nvPr>
            <p:ph type="body" idx="1"/>
          </p:nvPr>
        </p:nvSpPr>
        <p:spPr>
          <a:xfrm>
            <a:off x="1335168" y="2007333"/>
            <a:ext cx="21802645" cy="387798"/>
          </a:xfrm>
          <a:prstGeom prst="rect">
            <a:avLst/>
          </a:prstGeom>
        </p:spPr>
        <p:txBody>
          <a:bodyPr wrap="square" lIns="0" tIns="0" rIns="0" bIns="0" anchor="t" anchorCtr="0">
            <a:spAutoFit/>
          </a:bodyPr>
          <a:lstStyle>
            <a:lvl1pPr marL="0" indent="0">
              <a:buNone/>
              <a:defRPr sz="2800" b="0">
                <a:solidFill>
                  <a:srgbClr val="1B2127"/>
                </a:solidFill>
                <a:latin typeface="+mn-lt"/>
              </a:defRPr>
            </a:lvl1pPr>
          </a:lstStyle>
          <a:p>
            <a:pPr lvl="0"/>
            <a:r>
              <a:rPr lang="fr-FR"/>
              <a:t>Cliquez pour modifier les styles du texte du masque</a:t>
            </a:r>
          </a:p>
        </p:txBody>
      </p:sp>
      <p:sp>
        <p:nvSpPr>
          <p:cNvPr id="5" name="Slide Number Placeholder 2">
            <a:extLst>
              <a:ext uri="{FF2B5EF4-FFF2-40B4-BE49-F238E27FC236}">
                <a16:creationId xmlns:a16="http://schemas.microsoft.com/office/drawing/2014/main" id="{DA288FC8-DD9A-2007-3DE6-0E7242B8853A}"/>
              </a:ext>
            </a:extLst>
          </p:cNvPr>
          <p:cNvSpPr>
            <a:spLocks noGrp="1"/>
          </p:cNvSpPr>
          <p:nvPr>
            <p:ph type="sldNum" idx="10"/>
          </p:nvPr>
        </p:nvSpPr>
        <p:spPr>
          <a:xfrm>
            <a:off x="21674138" y="13114338"/>
            <a:ext cx="1463675" cy="430212"/>
          </a:xfrm>
          <a:prstGeom prst="rect">
            <a:avLst/>
          </a:prstGeom>
        </p:spPr>
        <p:txBody>
          <a:bodyPr anchor="ctr"/>
          <a:lstStyle>
            <a:lvl1pPr algn="r" eaLnBrk="1" fontAlgn="auto" hangingPunct="1">
              <a:spcBef>
                <a:spcPts val="0"/>
              </a:spcBef>
              <a:spcAft>
                <a:spcPts val="0"/>
              </a:spcAft>
              <a:defRPr sz="1800" b="1">
                <a:solidFill>
                  <a:srgbClr val="64696E"/>
                </a:solidFill>
                <a:latin typeface="+mn-lt"/>
              </a:defRPr>
            </a:lvl1pPr>
          </a:lstStyle>
          <a:p>
            <a:pPr>
              <a:defRPr/>
            </a:pPr>
            <a:fld id="{27726803-D141-B44B-BF4A-A56E78662E67}" type="slidenum">
              <a:rPr lang="en-US"/>
              <a:pPr>
                <a:defRPr/>
              </a:pPr>
              <a:t>‹#›</a:t>
            </a:fld>
            <a:endParaRPr lang="en-US"/>
          </a:p>
        </p:txBody>
      </p:sp>
    </p:spTree>
    <p:extLst>
      <p:ext uri="{BB962C8B-B14F-4D97-AF65-F5344CB8AC3E}">
        <p14:creationId xmlns:p14="http://schemas.microsoft.com/office/powerpoint/2010/main" val="21408899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mp; Subtitle Dark">
    <p:bg>
      <p:bgPr>
        <a:solidFill>
          <a:schemeClr val="tx2"/>
        </a:solidFill>
        <a:effectLst/>
      </p:bgPr>
    </p:bg>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A19FD424-2D6D-B8D0-CE7E-46D7D9677D97}"/>
              </a:ext>
            </a:extLst>
          </p:cNvPr>
          <p:cNvCxnSpPr/>
          <p:nvPr userDrawn="1"/>
        </p:nvCxnSpPr>
        <p:spPr>
          <a:xfrm>
            <a:off x="0" y="12942888"/>
            <a:ext cx="24384000" cy="0"/>
          </a:xfrm>
          <a:prstGeom prst="line">
            <a:avLst/>
          </a:prstGeom>
          <a:ln w="25400">
            <a:solidFill>
              <a:srgbClr val="64696E"/>
            </a:solidFill>
          </a:ln>
        </p:spPr>
        <p:style>
          <a:lnRef idx="1">
            <a:schemeClr val="accent1"/>
          </a:lnRef>
          <a:fillRef idx="0">
            <a:schemeClr val="accent1"/>
          </a:fillRef>
          <a:effectRef idx="0">
            <a:schemeClr val="accent1"/>
          </a:effectRef>
          <a:fontRef idx="minor">
            <a:schemeClr val="tx1"/>
          </a:fontRef>
        </p:style>
      </p:cxnSp>
      <p:pic>
        <p:nvPicPr>
          <p:cNvPr id="3" name="Graphic 2">
            <a:extLst>
              <a:ext uri="{FF2B5EF4-FFF2-40B4-BE49-F238E27FC236}">
                <a16:creationId xmlns:a16="http://schemas.microsoft.com/office/drawing/2014/main" id="{903E3783-2894-A156-B8C7-02E3502D788F}"/>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252538" y="13127038"/>
            <a:ext cx="2590800" cy="40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a:extLst>
              <a:ext uri="{FF2B5EF4-FFF2-40B4-BE49-F238E27FC236}">
                <a16:creationId xmlns:a16="http://schemas.microsoft.com/office/drawing/2014/main" id="{0FAA2936-8591-2975-2DF7-1A77C2C67A1C}"/>
              </a:ext>
            </a:extLst>
          </p:cNvPr>
          <p:cNvSpPr>
            <a:spLocks noChangeArrowheads="1"/>
          </p:cNvSpPr>
          <p:nvPr userDrawn="1"/>
        </p:nvSpPr>
        <p:spPr bwMode="auto">
          <a:xfrm>
            <a:off x="0" y="1397000"/>
            <a:ext cx="1260475" cy="34925"/>
          </a:xfrm>
          <a:prstGeom prst="rect">
            <a:avLst/>
          </a:prstGeom>
          <a:solidFill>
            <a:srgbClr val="F88706"/>
          </a:solidFill>
          <a:ln>
            <a:noFill/>
          </a:ln>
        </p:spPr>
        <p:txBody>
          <a:bodyPr lIns="0" tIns="0" rIns="0" bIns="0" anchor="ctr"/>
          <a:lstStyle>
            <a:lvl1pPr defTabSz="825500">
              <a:defRPr sz="3600">
                <a:solidFill>
                  <a:schemeClr val="tx1"/>
                </a:solidFill>
                <a:latin typeface="Open Sans" panose="020B0606030504020204" pitchFamily="34" charset="0"/>
              </a:defRPr>
            </a:lvl1pPr>
            <a:lvl2pPr marL="742950" indent="-285750" defTabSz="825500">
              <a:defRPr sz="3600">
                <a:solidFill>
                  <a:schemeClr val="tx1"/>
                </a:solidFill>
                <a:latin typeface="Open Sans" panose="020B0606030504020204" pitchFamily="34" charset="0"/>
              </a:defRPr>
            </a:lvl2pPr>
            <a:lvl3pPr marL="1143000" indent="-228600" defTabSz="825500">
              <a:defRPr sz="3600">
                <a:solidFill>
                  <a:schemeClr val="tx1"/>
                </a:solidFill>
                <a:latin typeface="Open Sans" panose="020B0606030504020204" pitchFamily="34" charset="0"/>
              </a:defRPr>
            </a:lvl3pPr>
            <a:lvl4pPr marL="1600200" indent="-228600" defTabSz="825500">
              <a:defRPr sz="3600">
                <a:solidFill>
                  <a:schemeClr val="tx1"/>
                </a:solidFill>
                <a:latin typeface="Open Sans" panose="020B0606030504020204" pitchFamily="34" charset="0"/>
              </a:defRPr>
            </a:lvl4pPr>
            <a:lvl5pPr marL="2057400" indent="-228600" defTabSz="825500">
              <a:defRPr sz="3600">
                <a:solidFill>
                  <a:schemeClr val="tx1"/>
                </a:solidFill>
                <a:latin typeface="Open Sans" panose="020B0606030504020204" pitchFamily="34" charset="0"/>
              </a:defRPr>
            </a:lvl5pPr>
            <a:lvl6pPr marL="2514600" indent="-228600" defTabSz="825500" fontAlgn="base">
              <a:spcBef>
                <a:spcPct val="0"/>
              </a:spcBef>
              <a:spcAft>
                <a:spcPct val="0"/>
              </a:spcAft>
              <a:defRPr sz="3600">
                <a:solidFill>
                  <a:schemeClr val="tx1"/>
                </a:solidFill>
                <a:latin typeface="Open Sans" panose="020B0606030504020204" pitchFamily="34" charset="0"/>
              </a:defRPr>
            </a:lvl6pPr>
            <a:lvl7pPr marL="2971800" indent="-228600" defTabSz="825500" fontAlgn="base">
              <a:spcBef>
                <a:spcPct val="0"/>
              </a:spcBef>
              <a:spcAft>
                <a:spcPct val="0"/>
              </a:spcAft>
              <a:defRPr sz="3600">
                <a:solidFill>
                  <a:schemeClr val="tx1"/>
                </a:solidFill>
                <a:latin typeface="Open Sans" panose="020B0606030504020204" pitchFamily="34" charset="0"/>
              </a:defRPr>
            </a:lvl7pPr>
            <a:lvl8pPr marL="3429000" indent="-228600" defTabSz="825500" fontAlgn="base">
              <a:spcBef>
                <a:spcPct val="0"/>
              </a:spcBef>
              <a:spcAft>
                <a:spcPct val="0"/>
              </a:spcAft>
              <a:defRPr sz="3600">
                <a:solidFill>
                  <a:schemeClr val="tx1"/>
                </a:solidFill>
                <a:latin typeface="Open Sans" panose="020B0606030504020204" pitchFamily="34" charset="0"/>
              </a:defRPr>
            </a:lvl8pPr>
            <a:lvl9pPr marL="3886200" indent="-228600" defTabSz="825500" fontAlgn="base">
              <a:spcBef>
                <a:spcPct val="0"/>
              </a:spcBef>
              <a:spcAft>
                <a:spcPct val="0"/>
              </a:spcAft>
              <a:defRPr sz="3600">
                <a:solidFill>
                  <a:schemeClr val="tx1"/>
                </a:solidFill>
                <a:latin typeface="Open Sans" panose="020B0606030504020204" pitchFamily="34" charset="0"/>
              </a:defRPr>
            </a:lvl9pPr>
          </a:lstStyle>
          <a:p>
            <a:pPr algn="ctr" eaLnBrk="1">
              <a:defRPr/>
            </a:pPr>
            <a:endParaRPr lang="en-US" altLang="en-US" sz="3200" b="1">
              <a:solidFill>
                <a:srgbClr val="FFFFFF"/>
              </a:solidFill>
              <a:latin typeface="Montserrat" pitchFamily="2" charset="77"/>
              <a:ea typeface="Helvetica Neue Medium" panose="02000503000000020004" pitchFamily="2" charset="0"/>
              <a:cs typeface="Helvetica Neue Medium" panose="02000503000000020004" pitchFamily="2" charset="0"/>
              <a:sym typeface="Helvetica Neue Medium" panose="02000503000000020004" pitchFamily="2" charset="0"/>
            </a:endParaRPr>
          </a:p>
        </p:txBody>
      </p:sp>
      <p:sp>
        <p:nvSpPr>
          <p:cNvPr id="9" name="Google Shape;17;p4"/>
          <p:cNvSpPr txBox="1">
            <a:spLocks noGrp="1"/>
          </p:cNvSpPr>
          <p:nvPr>
            <p:ph type="title"/>
          </p:nvPr>
        </p:nvSpPr>
        <p:spPr>
          <a:xfrm>
            <a:off x="1307458" y="973330"/>
            <a:ext cx="21830355" cy="886397"/>
          </a:xfrm>
          <a:prstGeom prst="rect">
            <a:avLst/>
          </a:prstGeom>
        </p:spPr>
        <p:txBody>
          <a:bodyPr wrap="square" lIns="0" tIns="0" rIns="0" bIns="0" anchor="ctr" anchorCtr="0">
            <a:spAutoFit/>
          </a:bodyPr>
          <a:lstStyle>
            <a:lvl1pPr>
              <a:defRPr sz="6400" b="1">
                <a:solidFill>
                  <a:schemeClr val="bg1"/>
                </a:solidFill>
                <a:latin typeface="Ubuntu" panose="020B0504030602030204" pitchFamily="34" charset="0"/>
                <a:ea typeface="+mn-ea"/>
                <a:cs typeface="+mn-cs"/>
              </a:defRPr>
            </a:lvl1pPr>
          </a:lstStyle>
          <a:p>
            <a:pPr lvl="0"/>
            <a:r>
              <a:rPr lang="fr-FR"/>
              <a:t>Modifiez le style du titre</a:t>
            </a:r>
            <a:endParaRPr/>
          </a:p>
        </p:txBody>
      </p:sp>
      <p:sp>
        <p:nvSpPr>
          <p:cNvPr id="11" name="Google Shape;18;p4"/>
          <p:cNvSpPr txBox="1">
            <a:spLocks noGrp="1"/>
          </p:cNvSpPr>
          <p:nvPr>
            <p:ph type="body" idx="13"/>
          </p:nvPr>
        </p:nvSpPr>
        <p:spPr>
          <a:xfrm>
            <a:off x="1335168" y="2007333"/>
            <a:ext cx="21802645" cy="387798"/>
          </a:xfrm>
          <a:prstGeom prst="rect">
            <a:avLst/>
          </a:prstGeom>
        </p:spPr>
        <p:txBody>
          <a:bodyPr wrap="square" lIns="0" tIns="0" rIns="0" bIns="0" anchor="t" anchorCtr="0">
            <a:spAutoFit/>
          </a:bodyPr>
          <a:lstStyle>
            <a:lvl1pPr marL="0" indent="0">
              <a:buNone/>
              <a:defRPr sz="2800" b="0">
                <a:solidFill>
                  <a:schemeClr val="bg1"/>
                </a:solidFill>
                <a:latin typeface="+mn-lt"/>
              </a:defRPr>
            </a:lvl1pPr>
          </a:lstStyle>
          <a:p>
            <a:pPr lvl="0"/>
            <a:r>
              <a:rPr lang="fr-FR"/>
              <a:t>Cliquez pour modifier les styles du texte du masque</a:t>
            </a:r>
          </a:p>
        </p:txBody>
      </p:sp>
      <p:sp>
        <p:nvSpPr>
          <p:cNvPr id="5" name="Slide Number Placeholder 2">
            <a:extLst>
              <a:ext uri="{FF2B5EF4-FFF2-40B4-BE49-F238E27FC236}">
                <a16:creationId xmlns:a16="http://schemas.microsoft.com/office/drawing/2014/main" id="{98972B1C-F632-DC41-32C7-9AF21F0825AE}"/>
              </a:ext>
            </a:extLst>
          </p:cNvPr>
          <p:cNvSpPr>
            <a:spLocks noGrp="1"/>
          </p:cNvSpPr>
          <p:nvPr>
            <p:ph type="sldNum" idx="14"/>
          </p:nvPr>
        </p:nvSpPr>
        <p:spPr>
          <a:xfrm>
            <a:off x="21674138" y="13114338"/>
            <a:ext cx="1463675" cy="430212"/>
          </a:xfrm>
          <a:prstGeom prst="rect">
            <a:avLst/>
          </a:prstGeom>
        </p:spPr>
        <p:txBody>
          <a:bodyPr anchor="ctr"/>
          <a:lstStyle>
            <a:lvl1pPr algn="r" eaLnBrk="1" fontAlgn="auto" hangingPunct="1">
              <a:spcBef>
                <a:spcPts val="0"/>
              </a:spcBef>
              <a:spcAft>
                <a:spcPts val="0"/>
              </a:spcAft>
              <a:defRPr sz="1800" b="1">
                <a:solidFill>
                  <a:srgbClr val="64696E"/>
                </a:solidFill>
                <a:latin typeface="+mn-lt"/>
              </a:defRPr>
            </a:lvl1pPr>
          </a:lstStyle>
          <a:p>
            <a:pPr>
              <a:defRPr/>
            </a:pPr>
            <a:fld id="{D80CE881-98C3-514F-967F-A62BBF6B7C14}" type="slidenum">
              <a:rPr lang="en-US"/>
              <a:pPr>
                <a:defRPr/>
              </a:pPr>
              <a:t>‹#›</a:t>
            </a:fld>
            <a:endParaRPr lang="en-US"/>
          </a:p>
        </p:txBody>
      </p:sp>
    </p:spTree>
    <p:extLst>
      <p:ext uri="{BB962C8B-B14F-4D97-AF65-F5344CB8AC3E}">
        <p14:creationId xmlns:p14="http://schemas.microsoft.com/office/powerpoint/2010/main" val="39154423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Upper Image">
    <p:spTree>
      <p:nvGrpSpPr>
        <p:cNvPr id="1" name=""/>
        <p:cNvGrpSpPr/>
        <p:nvPr/>
      </p:nvGrpSpPr>
      <p:grpSpPr>
        <a:xfrm>
          <a:off x="0" y="0"/>
          <a:ext cx="0" cy="0"/>
          <a:chOff x="0" y="0"/>
          <a:chExt cx="0" cy="0"/>
        </a:xfrm>
      </p:grpSpPr>
      <p:sp>
        <p:nvSpPr>
          <p:cNvPr id="8" name="Picture Placeholder 2"/>
          <p:cNvSpPr>
            <a:spLocks noGrp="1"/>
          </p:cNvSpPr>
          <p:nvPr>
            <p:ph type="pic" sz="quarter" idx="12"/>
          </p:nvPr>
        </p:nvSpPr>
        <p:spPr>
          <a:xfrm>
            <a:off x="0" y="0"/>
            <a:ext cx="24384000" cy="6567053"/>
          </a:xfrm>
          <a:prstGeom prst="rect">
            <a:avLst/>
          </a:prstGeom>
          <a:pattFill prst="pct10">
            <a:fgClr>
              <a:schemeClr val="tx2"/>
            </a:fgClr>
            <a:bgClr>
              <a:schemeClr val="bg1"/>
            </a:bgClr>
          </a:pattFill>
        </p:spPr>
        <p:txBody>
          <a:bodyPr/>
          <a:lstStyle>
            <a:lvl1pPr>
              <a:defRPr lang="en-US" sz="4800" dirty="0">
                <a:solidFill>
                  <a:schemeClr val="accent1"/>
                </a:solidFill>
              </a:defRPr>
            </a:lvl1pPr>
          </a:lstStyle>
          <a:p>
            <a:pPr lvl="0"/>
            <a:r>
              <a:rPr lang="fr-FR" noProof="0"/>
              <a:t>Cliquez sur l'icône pour ajouter une image</a:t>
            </a:r>
            <a:endParaRPr lang="en-US" noProof="0"/>
          </a:p>
        </p:txBody>
      </p:sp>
      <p:sp>
        <p:nvSpPr>
          <p:cNvPr id="2" name="Slide Number Placeholder 2">
            <a:extLst>
              <a:ext uri="{FF2B5EF4-FFF2-40B4-BE49-F238E27FC236}">
                <a16:creationId xmlns:a16="http://schemas.microsoft.com/office/drawing/2014/main" id="{088A3109-0757-36B4-FE00-31A9D386DFDD}"/>
              </a:ext>
            </a:extLst>
          </p:cNvPr>
          <p:cNvSpPr>
            <a:spLocks noGrp="1"/>
          </p:cNvSpPr>
          <p:nvPr>
            <p:ph type="sldNum" idx="13"/>
          </p:nvPr>
        </p:nvSpPr>
        <p:spPr>
          <a:xfrm>
            <a:off x="21674138" y="13114338"/>
            <a:ext cx="1463675" cy="430212"/>
          </a:xfrm>
          <a:prstGeom prst="rect">
            <a:avLst/>
          </a:prstGeom>
        </p:spPr>
        <p:txBody>
          <a:bodyPr anchor="ctr"/>
          <a:lstStyle>
            <a:lvl1pPr algn="r" eaLnBrk="1" fontAlgn="auto" hangingPunct="1">
              <a:spcBef>
                <a:spcPts val="0"/>
              </a:spcBef>
              <a:spcAft>
                <a:spcPts val="0"/>
              </a:spcAft>
              <a:defRPr sz="1800" b="1">
                <a:solidFill>
                  <a:srgbClr val="64696E"/>
                </a:solidFill>
                <a:latin typeface="+mn-lt"/>
              </a:defRPr>
            </a:lvl1pPr>
          </a:lstStyle>
          <a:p>
            <a:pPr>
              <a:defRPr/>
            </a:pPr>
            <a:fld id="{D606735D-85B4-A440-821F-8C591E94D99B}" type="slidenum">
              <a:rPr lang="en-US"/>
              <a:pPr>
                <a:defRPr/>
              </a:pPr>
              <a:t>‹#›</a:t>
            </a:fld>
            <a:endParaRPr lang="en-US"/>
          </a:p>
        </p:txBody>
      </p:sp>
    </p:spTree>
    <p:extLst>
      <p:ext uri="{BB962C8B-B14F-4D97-AF65-F5344CB8AC3E}">
        <p14:creationId xmlns:p14="http://schemas.microsoft.com/office/powerpoint/2010/main" val="234683968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Graph Back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8CC41CC-1086-B39A-6481-79F19BD2F3CE}"/>
              </a:ext>
            </a:extLst>
          </p:cNvPr>
          <p:cNvSpPr/>
          <p:nvPr userDrawn="1"/>
        </p:nvSpPr>
        <p:spPr>
          <a:xfrm>
            <a:off x="0" y="0"/>
            <a:ext cx="4044950" cy="1373346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3" name="Straight Connector 2">
            <a:extLst>
              <a:ext uri="{FF2B5EF4-FFF2-40B4-BE49-F238E27FC236}">
                <a16:creationId xmlns:a16="http://schemas.microsoft.com/office/drawing/2014/main" id="{2251E6C7-FBA9-3C6C-BC83-AA2C84905C56}"/>
              </a:ext>
            </a:extLst>
          </p:cNvPr>
          <p:cNvCxnSpPr/>
          <p:nvPr userDrawn="1"/>
        </p:nvCxnSpPr>
        <p:spPr>
          <a:xfrm>
            <a:off x="0" y="12942888"/>
            <a:ext cx="24384000" cy="0"/>
          </a:xfrm>
          <a:prstGeom prst="line">
            <a:avLst/>
          </a:prstGeom>
          <a:ln w="25400">
            <a:solidFill>
              <a:srgbClr val="64696E"/>
            </a:solidFill>
          </a:ln>
        </p:spPr>
        <p:style>
          <a:lnRef idx="1">
            <a:schemeClr val="accent1"/>
          </a:lnRef>
          <a:fillRef idx="0">
            <a:schemeClr val="accent1"/>
          </a:fillRef>
          <a:effectRef idx="0">
            <a:schemeClr val="accent1"/>
          </a:effectRef>
          <a:fontRef idx="minor">
            <a:schemeClr val="tx1"/>
          </a:fontRef>
        </p:style>
      </p:cxnSp>
      <p:pic>
        <p:nvPicPr>
          <p:cNvPr id="4" name="Graphic 3">
            <a:extLst>
              <a:ext uri="{FF2B5EF4-FFF2-40B4-BE49-F238E27FC236}">
                <a16:creationId xmlns:a16="http://schemas.microsoft.com/office/drawing/2014/main" id="{3E60C9B4-822A-A3F9-9ABA-6603EB0813CE}"/>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252538" y="13127038"/>
            <a:ext cx="2590800" cy="40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a:extLst>
              <a:ext uri="{FF2B5EF4-FFF2-40B4-BE49-F238E27FC236}">
                <a16:creationId xmlns:a16="http://schemas.microsoft.com/office/drawing/2014/main" id="{A9EB1CA1-10D0-4538-84CA-558D33F8F9EE}"/>
              </a:ext>
            </a:extLst>
          </p:cNvPr>
          <p:cNvSpPr/>
          <p:nvPr userDrawn="1"/>
        </p:nvSpPr>
        <p:spPr>
          <a:xfrm>
            <a:off x="-7938" y="9791700"/>
            <a:ext cx="24391938" cy="29495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 name="Slide Number Placeholder 2">
            <a:extLst>
              <a:ext uri="{FF2B5EF4-FFF2-40B4-BE49-F238E27FC236}">
                <a16:creationId xmlns:a16="http://schemas.microsoft.com/office/drawing/2014/main" id="{DB9468F2-E5EC-F36B-E61E-6F0C7DEE53E2}"/>
              </a:ext>
            </a:extLst>
          </p:cNvPr>
          <p:cNvSpPr>
            <a:spLocks noGrp="1"/>
          </p:cNvSpPr>
          <p:nvPr>
            <p:ph type="sldNum" idx="10"/>
          </p:nvPr>
        </p:nvSpPr>
        <p:spPr>
          <a:xfrm>
            <a:off x="21674138" y="13114338"/>
            <a:ext cx="1463675" cy="430212"/>
          </a:xfrm>
          <a:prstGeom prst="rect">
            <a:avLst/>
          </a:prstGeom>
        </p:spPr>
        <p:txBody>
          <a:bodyPr anchor="ctr"/>
          <a:lstStyle>
            <a:lvl1pPr algn="r" eaLnBrk="1" fontAlgn="auto" hangingPunct="1">
              <a:spcBef>
                <a:spcPts val="0"/>
              </a:spcBef>
              <a:spcAft>
                <a:spcPts val="0"/>
              </a:spcAft>
              <a:defRPr sz="1800" b="1">
                <a:solidFill>
                  <a:srgbClr val="64696E"/>
                </a:solidFill>
                <a:latin typeface="+mn-lt"/>
              </a:defRPr>
            </a:lvl1pPr>
          </a:lstStyle>
          <a:p>
            <a:pPr>
              <a:defRPr/>
            </a:pPr>
            <a:fld id="{F75978E5-2DC1-FA42-9A4B-3C0967242848}" type="slidenum">
              <a:rPr lang="en-US"/>
              <a:pPr>
                <a:defRPr/>
              </a:pPr>
              <a:t>‹#›</a:t>
            </a:fld>
            <a:endParaRPr lang="en-US"/>
          </a:p>
        </p:txBody>
      </p:sp>
    </p:spTree>
    <p:extLst>
      <p:ext uri="{BB962C8B-B14F-4D97-AF65-F5344CB8AC3E}">
        <p14:creationId xmlns:p14="http://schemas.microsoft.com/office/powerpoint/2010/main" val="10765004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End Slide A">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E295B5DC-9DA8-20AF-33A0-F471C57843FD}"/>
              </a:ext>
            </a:extLst>
          </p:cNvPr>
          <p:cNvSpPr/>
          <p:nvPr userDrawn="1"/>
        </p:nvSpPr>
        <p:spPr>
          <a:xfrm flipH="1">
            <a:off x="0" y="0"/>
            <a:ext cx="18642013" cy="13747750"/>
          </a:xfrm>
          <a:custGeom>
            <a:avLst/>
            <a:gdLst>
              <a:gd name="connsiteX0" fmla="*/ 2201928 w 2201927"/>
              <a:gd name="connsiteY0" fmla="*/ 1623729 h 1623728"/>
              <a:gd name="connsiteX1" fmla="*/ 0 w 2201927"/>
              <a:gd name="connsiteY1" fmla="*/ 1623729 h 1623728"/>
              <a:gd name="connsiteX2" fmla="*/ 552236 w 2201927"/>
              <a:gd name="connsiteY2" fmla="*/ 0 h 1623728"/>
              <a:gd name="connsiteX3" fmla="*/ 2201928 w 2201927"/>
              <a:gd name="connsiteY3" fmla="*/ 0 h 1623728"/>
            </a:gdLst>
            <a:ahLst/>
            <a:cxnLst>
              <a:cxn ang="0">
                <a:pos x="connsiteX0" y="connsiteY0"/>
              </a:cxn>
              <a:cxn ang="0">
                <a:pos x="connsiteX1" y="connsiteY1"/>
              </a:cxn>
              <a:cxn ang="0">
                <a:pos x="connsiteX2" y="connsiteY2"/>
              </a:cxn>
              <a:cxn ang="0">
                <a:pos x="connsiteX3" y="connsiteY3"/>
              </a:cxn>
            </a:cxnLst>
            <a:rect l="l" t="t" r="r" b="b"/>
            <a:pathLst>
              <a:path w="2201927" h="1623728">
                <a:moveTo>
                  <a:pt x="2201928" y="1623729"/>
                </a:moveTo>
                <a:lnTo>
                  <a:pt x="0" y="1623729"/>
                </a:lnTo>
                <a:lnTo>
                  <a:pt x="552236" y="0"/>
                </a:lnTo>
                <a:lnTo>
                  <a:pt x="2201928" y="0"/>
                </a:lnTo>
                <a:close/>
              </a:path>
            </a:pathLst>
          </a:custGeom>
          <a:solidFill>
            <a:schemeClr val="accent4"/>
          </a:solidFill>
          <a:ln w="3508" cap="flat">
            <a:noFill/>
            <a:prstDash val="solid"/>
            <a:miter/>
          </a:ln>
        </p:spPr>
        <p:txBody>
          <a:bodyPr anchor="ctr"/>
          <a:lstStyle/>
          <a:p>
            <a:pPr eaLnBrk="1" fontAlgn="auto" hangingPunct="1">
              <a:spcBef>
                <a:spcPts val="0"/>
              </a:spcBef>
              <a:spcAft>
                <a:spcPts val="0"/>
              </a:spcAft>
              <a:defRPr/>
            </a:pPr>
            <a:endParaRPr lang="en-US">
              <a:latin typeface="+mn-lt"/>
            </a:endParaRPr>
          </a:p>
        </p:txBody>
      </p:sp>
      <p:sp>
        <p:nvSpPr>
          <p:cNvPr id="3" name="Freeform: Shape 2">
            <a:extLst>
              <a:ext uri="{FF2B5EF4-FFF2-40B4-BE49-F238E27FC236}">
                <a16:creationId xmlns:a16="http://schemas.microsoft.com/office/drawing/2014/main" id="{3916A1F9-9CDA-4599-E282-1E2E61C400A5}"/>
              </a:ext>
            </a:extLst>
          </p:cNvPr>
          <p:cNvSpPr>
            <a:spLocks/>
          </p:cNvSpPr>
          <p:nvPr userDrawn="1"/>
        </p:nvSpPr>
        <p:spPr bwMode="auto">
          <a:xfrm flipH="1">
            <a:off x="8926513" y="692150"/>
            <a:ext cx="14757400" cy="12425363"/>
          </a:xfrm>
          <a:custGeom>
            <a:avLst/>
            <a:gdLst>
              <a:gd name="T0" fmla="*/ 2147483646 w 1743017"/>
              <a:gd name="T1" fmla="*/ 2147483646 h 1467601"/>
              <a:gd name="T2" fmla="*/ 0 w 1743017"/>
              <a:gd name="T3" fmla="*/ 2147483646 h 1467601"/>
              <a:gd name="T4" fmla="*/ 0 w 1743017"/>
              <a:gd name="T5" fmla="*/ 0 h 1467601"/>
              <a:gd name="T6" fmla="*/ 2147483646 w 1743017"/>
              <a:gd name="T7" fmla="*/ 0 h 146760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43017" h="1467601">
                <a:moveTo>
                  <a:pt x="1271477" y="1467601"/>
                </a:moveTo>
                <a:lnTo>
                  <a:pt x="0" y="1467601"/>
                </a:lnTo>
                <a:lnTo>
                  <a:pt x="0" y="0"/>
                </a:lnTo>
                <a:lnTo>
                  <a:pt x="1743017" y="0"/>
                </a:lnTo>
                <a:lnTo>
                  <a:pt x="1271477" y="1467601"/>
                </a:lnTo>
                <a:close/>
              </a:path>
            </a:pathLst>
          </a:custGeom>
          <a:solidFill>
            <a:schemeClr val="accent1"/>
          </a:solidFill>
          <a:ln>
            <a:noFill/>
          </a:ln>
          <a:extLst>
            <a:ext uri="{91240B29-F687-4F45-9708-019B960494DF}">
              <a14:hiddenLine xmlns:a14="http://schemas.microsoft.com/office/drawing/2010/main" w="3508" cap="flat">
                <a:solidFill>
                  <a:srgbClr val="000000"/>
                </a:solidFill>
                <a:prstDash val="solid"/>
                <a:miter lim="800000"/>
                <a:headEnd/>
                <a:tailEnd/>
              </a14:hiddenLine>
            </a:ext>
          </a:extLst>
        </p:spPr>
        <p:txBody>
          <a:bodyPr anchor="ctr"/>
          <a:lstStyle/>
          <a:p>
            <a:endParaRPr lang="en-FR"/>
          </a:p>
        </p:txBody>
      </p:sp>
      <p:sp>
        <p:nvSpPr>
          <p:cNvPr id="4" name="Freeform: Shape 3">
            <a:extLst>
              <a:ext uri="{FF2B5EF4-FFF2-40B4-BE49-F238E27FC236}">
                <a16:creationId xmlns:a16="http://schemas.microsoft.com/office/drawing/2014/main" id="{339EDF52-0BEB-6FEA-818B-DEF8C966DDE8}"/>
              </a:ext>
            </a:extLst>
          </p:cNvPr>
          <p:cNvSpPr/>
          <p:nvPr userDrawn="1"/>
        </p:nvSpPr>
        <p:spPr>
          <a:xfrm flipH="1">
            <a:off x="10020300" y="1517650"/>
            <a:ext cx="13144500" cy="5281613"/>
          </a:xfrm>
          <a:custGeom>
            <a:avLst/>
            <a:gdLst>
              <a:gd name="connsiteX0" fmla="*/ 13144619 w 13144619"/>
              <a:gd name="connsiteY0" fmla="*/ 0 h 5282951"/>
              <a:gd name="connsiteX1" fmla="*/ 4672976 w 13144619"/>
              <a:gd name="connsiteY1" fmla="*/ 0 h 5282951"/>
              <a:gd name="connsiteX2" fmla="*/ 4672976 w 13144619"/>
              <a:gd name="connsiteY2" fmla="*/ 1 h 5282951"/>
              <a:gd name="connsiteX3" fmla="*/ 0 w 13144619"/>
              <a:gd name="connsiteY3" fmla="*/ 1 h 5282951"/>
              <a:gd name="connsiteX4" fmla="*/ 0 w 13144619"/>
              <a:gd name="connsiteY4" fmla="*/ 5282951 h 5282951"/>
              <a:gd name="connsiteX5" fmla="*/ 2357164 w 13144619"/>
              <a:gd name="connsiteY5" fmla="*/ 5282951 h 5282951"/>
              <a:gd name="connsiteX6" fmla="*/ 6223044 w 13144619"/>
              <a:gd name="connsiteY6" fmla="*/ 5282951 h 5282951"/>
              <a:gd name="connsiteX7" fmla="*/ 11447207 w 13144619"/>
              <a:gd name="connsiteY7" fmla="*/ 5282951 h 5282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144619" h="5282951">
                <a:moveTo>
                  <a:pt x="13144619" y="0"/>
                </a:moveTo>
                <a:lnTo>
                  <a:pt x="4672976" y="0"/>
                </a:lnTo>
                <a:lnTo>
                  <a:pt x="4672976" y="1"/>
                </a:lnTo>
                <a:lnTo>
                  <a:pt x="0" y="1"/>
                </a:lnTo>
                <a:lnTo>
                  <a:pt x="0" y="5282951"/>
                </a:lnTo>
                <a:lnTo>
                  <a:pt x="2357164" y="5282951"/>
                </a:lnTo>
                <a:lnTo>
                  <a:pt x="6223044" y="5282951"/>
                </a:lnTo>
                <a:lnTo>
                  <a:pt x="11447207" y="5282951"/>
                </a:lnTo>
                <a:close/>
              </a:path>
            </a:pathLst>
          </a:custGeom>
          <a:solidFill>
            <a:schemeClr val="bg1"/>
          </a:solidFill>
          <a:ln>
            <a:noFill/>
          </a:ln>
          <a:effectLst>
            <a:outerShdw blurRad="50800" dist="38100" dir="2700000" algn="tl" rotWithShape="0">
              <a:schemeClr val="accent1">
                <a:lumMod val="10000"/>
                <a:lumOff val="9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7200">
              <a:latin typeface="+mj-lt"/>
            </a:endParaRPr>
          </a:p>
        </p:txBody>
      </p:sp>
      <p:sp>
        <p:nvSpPr>
          <p:cNvPr id="7" name="Picture Placeholder 8"/>
          <p:cNvSpPr>
            <a:spLocks noGrp="1"/>
          </p:cNvSpPr>
          <p:nvPr>
            <p:ph type="pic" sz="quarter" idx="16"/>
          </p:nvPr>
        </p:nvSpPr>
        <p:spPr>
          <a:xfrm>
            <a:off x="11874039" y="2472082"/>
            <a:ext cx="3373200" cy="3373200"/>
          </a:xfrm>
          <a:prstGeom prst="ellipse">
            <a:avLst/>
          </a:prstGeom>
          <a:pattFill prst="pct10">
            <a:fgClr>
              <a:schemeClr val="tx2"/>
            </a:fgClr>
            <a:bgClr>
              <a:schemeClr val="bg1"/>
            </a:bgClr>
          </a:pattFill>
          <a:ln>
            <a:solidFill>
              <a:schemeClr val="bg1">
                <a:lumMod val="75000"/>
              </a:schemeClr>
            </a:solidFill>
          </a:ln>
        </p:spPr>
        <p:txBody>
          <a:bodyPr/>
          <a:lstStyle>
            <a:lvl1pPr>
              <a:defRPr lang="en-US" sz="4800" dirty="0">
                <a:solidFill>
                  <a:schemeClr val="accent1"/>
                </a:solidFill>
              </a:defRPr>
            </a:lvl1pPr>
          </a:lstStyle>
          <a:p>
            <a:pPr lvl="0"/>
            <a:r>
              <a:rPr lang="fr-FR" noProof="0"/>
              <a:t>Cliquez sur l'icône pour ajouter une image</a:t>
            </a:r>
            <a:endParaRPr lang="en-US" noProof="0"/>
          </a:p>
        </p:txBody>
      </p:sp>
    </p:spTree>
    <p:extLst>
      <p:ext uri="{BB962C8B-B14F-4D97-AF65-F5344CB8AC3E}">
        <p14:creationId xmlns:p14="http://schemas.microsoft.com/office/powerpoint/2010/main" val="130153551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E7F8FD11-F86D-3C52-135D-041D31D9CFF3}"/>
              </a:ext>
            </a:extLst>
          </p:cNvPr>
          <p:cNvCxnSpPr/>
          <p:nvPr userDrawn="1"/>
        </p:nvCxnSpPr>
        <p:spPr>
          <a:xfrm>
            <a:off x="0" y="12942888"/>
            <a:ext cx="24384000" cy="0"/>
          </a:xfrm>
          <a:prstGeom prst="line">
            <a:avLst/>
          </a:prstGeom>
          <a:ln w="25400">
            <a:solidFill>
              <a:srgbClr val="64696E"/>
            </a:solidFill>
          </a:ln>
        </p:spPr>
        <p:style>
          <a:lnRef idx="1">
            <a:schemeClr val="accent1"/>
          </a:lnRef>
          <a:fillRef idx="0">
            <a:schemeClr val="accent1"/>
          </a:fillRef>
          <a:effectRef idx="0">
            <a:schemeClr val="accent1"/>
          </a:effectRef>
          <a:fontRef idx="minor">
            <a:schemeClr val="tx1"/>
          </a:fontRef>
        </p:style>
      </p:cxnSp>
      <p:pic>
        <p:nvPicPr>
          <p:cNvPr id="3" name="Graphic 2">
            <a:extLst>
              <a:ext uri="{FF2B5EF4-FFF2-40B4-BE49-F238E27FC236}">
                <a16:creationId xmlns:a16="http://schemas.microsoft.com/office/drawing/2014/main" id="{ED838E67-7A32-0363-BFC0-BD63CD0A6086}"/>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252538" y="13127038"/>
            <a:ext cx="2590800" cy="40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lide Number Placeholder 2">
            <a:extLst>
              <a:ext uri="{FF2B5EF4-FFF2-40B4-BE49-F238E27FC236}">
                <a16:creationId xmlns:a16="http://schemas.microsoft.com/office/drawing/2014/main" id="{175D77B1-0874-B9E4-128C-7CB136AD78C8}"/>
              </a:ext>
            </a:extLst>
          </p:cNvPr>
          <p:cNvSpPr>
            <a:spLocks noGrp="1"/>
          </p:cNvSpPr>
          <p:nvPr>
            <p:ph type="sldNum" idx="10"/>
          </p:nvPr>
        </p:nvSpPr>
        <p:spPr>
          <a:xfrm>
            <a:off x="21674138" y="13114338"/>
            <a:ext cx="1463675" cy="430212"/>
          </a:xfrm>
          <a:prstGeom prst="rect">
            <a:avLst/>
          </a:prstGeom>
        </p:spPr>
        <p:txBody>
          <a:bodyPr anchor="ctr"/>
          <a:lstStyle>
            <a:lvl1pPr algn="r" eaLnBrk="1" fontAlgn="auto" hangingPunct="1">
              <a:spcBef>
                <a:spcPts val="0"/>
              </a:spcBef>
              <a:spcAft>
                <a:spcPts val="0"/>
              </a:spcAft>
              <a:defRPr sz="1800" b="1">
                <a:solidFill>
                  <a:srgbClr val="64696E"/>
                </a:solidFill>
                <a:latin typeface="+mn-lt"/>
              </a:defRPr>
            </a:lvl1pPr>
          </a:lstStyle>
          <a:p>
            <a:pPr>
              <a:defRPr/>
            </a:pPr>
            <a:fld id="{B979A1C8-432E-824E-A58C-9A2AC1BC9153}" type="slidenum">
              <a:rPr lang="en-US"/>
              <a:pPr>
                <a:defRPr/>
              </a:pPr>
              <a:t>‹#›</a:t>
            </a:fld>
            <a:endParaRPr lang="en-US"/>
          </a:p>
        </p:txBody>
      </p:sp>
    </p:spTree>
    <p:extLst>
      <p:ext uri="{BB962C8B-B14F-4D97-AF65-F5344CB8AC3E}">
        <p14:creationId xmlns:p14="http://schemas.microsoft.com/office/powerpoint/2010/main" val="23510338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ark Blank w Footer">
    <p:bg>
      <p:bgPr>
        <a:solidFill>
          <a:schemeClr val="tx2"/>
        </a:solidFill>
        <a:effectLst/>
      </p:bgPr>
    </p:bg>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15530BC2-C89F-61D2-CF80-82441D458022}"/>
              </a:ext>
            </a:extLst>
          </p:cNvPr>
          <p:cNvCxnSpPr/>
          <p:nvPr userDrawn="1"/>
        </p:nvCxnSpPr>
        <p:spPr>
          <a:xfrm>
            <a:off x="0" y="12942888"/>
            <a:ext cx="24384000" cy="0"/>
          </a:xfrm>
          <a:prstGeom prst="line">
            <a:avLst/>
          </a:prstGeom>
          <a:ln w="25400">
            <a:solidFill>
              <a:srgbClr val="64696E"/>
            </a:solidFill>
          </a:ln>
        </p:spPr>
        <p:style>
          <a:lnRef idx="1">
            <a:schemeClr val="accent1"/>
          </a:lnRef>
          <a:fillRef idx="0">
            <a:schemeClr val="accent1"/>
          </a:fillRef>
          <a:effectRef idx="0">
            <a:schemeClr val="accent1"/>
          </a:effectRef>
          <a:fontRef idx="minor">
            <a:schemeClr val="tx1"/>
          </a:fontRef>
        </p:style>
      </p:cxnSp>
      <p:pic>
        <p:nvPicPr>
          <p:cNvPr id="3" name="Graphic 2">
            <a:extLst>
              <a:ext uri="{FF2B5EF4-FFF2-40B4-BE49-F238E27FC236}">
                <a16:creationId xmlns:a16="http://schemas.microsoft.com/office/drawing/2014/main" id="{88DC0A99-1EEA-9A36-9DCA-846D3729F624}"/>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252538" y="13127038"/>
            <a:ext cx="2590800" cy="40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lide Number Placeholder 2">
            <a:extLst>
              <a:ext uri="{FF2B5EF4-FFF2-40B4-BE49-F238E27FC236}">
                <a16:creationId xmlns:a16="http://schemas.microsoft.com/office/drawing/2014/main" id="{8025FE7C-2454-6D5F-A5A7-15706CB7AC17}"/>
              </a:ext>
            </a:extLst>
          </p:cNvPr>
          <p:cNvSpPr>
            <a:spLocks noGrp="1"/>
          </p:cNvSpPr>
          <p:nvPr>
            <p:ph type="sldNum" idx="10"/>
          </p:nvPr>
        </p:nvSpPr>
        <p:spPr>
          <a:xfrm>
            <a:off x="21674138" y="13114338"/>
            <a:ext cx="1463675" cy="430212"/>
          </a:xfrm>
          <a:prstGeom prst="rect">
            <a:avLst/>
          </a:prstGeom>
        </p:spPr>
        <p:txBody>
          <a:bodyPr anchor="ctr"/>
          <a:lstStyle>
            <a:lvl1pPr algn="r" eaLnBrk="1" fontAlgn="auto" hangingPunct="1">
              <a:spcBef>
                <a:spcPts val="0"/>
              </a:spcBef>
              <a:spcAft>
                <a:spcPts val="0"/>
              </a:spcAft>
              <a:defRPr sz="1800" b="1">
                <a:solidFill>
                  <a:srgbClr val="64696E"/>
                </a:solidFill>
                <a:latin typeface="+mn-lt"/>
              </a:defRPr>
            </a:lvl1pPr>
          </a:lstStyle>
          <a:p>
            <a:pPr>
              <a:defRPr/>
            </a:pPr>
            <a:fld id="{1CCDC882-7B81-6A4B-B800-221DE79EDC14}" type="slidenum">
              <a:rPr lang="en-US"/>
              <a:pPr>
                <a:defRPr/>
              </a:pPr>
              <a:t>‹#›</a:t>
            </a:fld>
            <a:endParaRPr lang="en-US"/>
          </a:p>
        </p:txBody>
      </p:sp>
    </p:spTree>
    <p:extLst>
      <p:ext uri="{BB962C8B-B14F-4D97-AF65-F5344CB8AC3E}">
        <p14:creationId xmlns:p14="http://schemas.microsoft.com/office/powerpoint/2010/main" val="354369489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Right Image Dark">
    <p:bg>
      <p:bgPr>
        <a:solidFill>
          <a:schemeClr val="tx2"/>
        </a:solidFill>
        <a:effectLst/>
      </p:bgPr>
    </p:bg>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B9D7CCD7-3501-1DE0-BE45-63078E6B2F61}"/>
              </a:ext>
            </a:extLst>
          </p:cNvPr>
          <p:cNvCxnSpPr/>
          <p:nvPr userDrawn="1"/>
        </p:nvCxnSpPr>
        <p:spPr>
          <a:xfrm>
            <a:off x="0" y="12942888"/>
            <a:ext cx="24384000" cy="0"/>
          </a:xfrm>
          <a:prstGeom prst="line">
            <a:avLst/>
          </a:prstGeom>
          <a:ln w="25400">
            <a:solidFill>
              <a:srgbClr val="64696E"/>
            </a:solidFill>
          </a:ln>
        </p:spPr>
        <p:style>
          <a:lnRef idx="1">
            <a:schemeClr val="accent1"/>
          </a:lnRef>
          <a:fillRef idx="0">
            <a:schemeClr val="accent1"/>
          </a:fillRef>
          <a:effectRef idx="0">
            <a:schemeClr val="accent1"/>
          </a:effectRef>
          <a:fontRef idx="minor">
            <a:schemeClr val="tx1"/>
          </a:fontRef>
        </p:style>
      </p:cxnSp>
      <p:pic>
        <p:nvPicPr>
          <p:cNvPr id="3" name="Graphic 2">
            <a:extLst>
              <a:ext uri="{FF2B5EF4-FFF2-40B4-BE49-F238E27FC236}">
                <a16:creationId xmlns:a16="http://schemas.microsoft.com/office/drawing/2014/main" id="{13469322-60E0-0F04-B2D1-C8377737F92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252538" y="13127038"/>
            <a:ext cx="2590800" cy="40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a:extLst>
              <a:ext uri="{FF2B5EF4-FFF2-40B4-BE49-F238E27FC236}">
                <a16:creationId xmlns:a16="http://schemas.microsoft.com/office/drawing/2014/main" id="{BFB4B437-6074-E894-3183-E4D626470B95}"/>
              </a:ext>
            </a:extLst>
          </p:cNvPr>
          <p:cNvSpPr>
            <a:spLocks noChangeArrowheads="1"/>
          </p:cNvSpPr>
          <p:nvPr userDrawn="1"/>
        </p:nvSpPr>
        <p:spPr bwMode="auto">
          <a:xfrm>
            <a:off x="0" y="1397000"/>
            <a:ext cx="1260475" cy="34925"/>
          </a:xfrm>
          <a:prstGeom prst="rect">
            <a:avLst/>
          </a:prstGeom>
          <a:solidFill>
            <a:srgbClr val="F88706"/>
          </a:solidFill>
          <a:ln>
            <a:noFill/>
          </a:ln>
        </p:spPr>
        <p:txBody>
          <a:bodyPr lIns="0" tIns="0" rIns="0" bIns="0" anchor="ctr"/>
          <a:lstStyle>
            <a:lvl1pPr defTabSz="825500">
              <a:defRPr sz="3600">
                <a:solidFill>
                  <a:schemeClr val="tx1"/>
                </a:solidFill>
                <a:latin typeface="Open Sans" panose="020B0606030504020204" pitchFamily="34" charset="0"/>
              </a:defRPr>
            </a:lvl1pPr>
            <a:lvl2pPr marL="742950" indent="-285750" defTabSz="825500">
              <a:defRPr sz="3600">
                <a:solidFill>
                  <a:schemeClr val="tx1"/>
                </a:solidFill>
                <a:latin typeface="Open Sans" panose="020B0606030504020204" pitchFamily="34" charset="0"/>
              </a:defRPr>
            </a:lvl2pPr>
            <a:lvl3pPr marL="1143000" indent="-228600" defTabSz="825500">
              <a:defRPr sz="3600">
                <a:solidFill>
                  <a:schemeClr val="tx1"/>
                </a:solidFill>
                <a:latin typeface="Open Sans" panose="020B0606030504020204" pitchFamily="34" charset="0"/>
              </a:defRPr>
            </a:lvl3pPr>
            <a:lvl4pPr marL="1600200" indent="-228600" defTabSz="825500">
              <a:defRPr sz="3600">
                <a:solidFill>
                  <a:schemeClr val="tx1"/>
                </a:solidFill>
                <a:latin typeface="Open Sans" panose="020B0606030504020204" pitchFamily="34" charset="0"/>
              </a:defRPr>
            </a:lvl4pPr>
            <a:lvl5pPr marL="2057400" indent="-228600" defTabSz="825500">
              <a:defRPr sz="3600">
                <a:solidFill>
                  <a:schemeClr val="tx1"/>
                </a:solidFill>
                <a:latin typeface="Open Sans" panose="020B0606030504020204" pitchFamily="34" charset="0"/>
              </a:defRPr>
            </a:lvl5pPr>
            <a:lvl6pPr marL="2514600" indent="-228600" defTabSz="825500" fontAlgn="base">
              <a:spcBef>
                <a:spcPct val="0"/>
              </a:spcBef>
              <a:spcAft>
                <a:spcPct val="0"/>
              </a:spcAft>
              <a:defRPr sz="3600">
                <a:solidFill>
                  <a:schemeClr val="tx1"/>
                </a:solidFill>
                <a:latin typeface="Open Sans" panose="020B0606030504020204" pitchFamily="34" charset="0"/>
              </a:defRPr>
            </a:lvl6pPr>
            <a:lvl7pPr marL="2971800" indent="-228600" defTabSz="825500" fontAlgn="base">
              <a:spcBef>
                <a:spcPct val="0"/>
              </a:spcBef>
              <a:spcAft>
                <a:spcPct val="0"/>
              </a:spcAft>
              <a:defRPr sz="3600">
                <a:solidFill>
                  <a:schemeClr val="tx1"/>
                </a:solidFill>
                <a:latin typeface="Open Sans" panose="020B0606030504020204" pitchFamily="34" charset="0"/>
              </a:defRPr>
            </a:lvl7pPr>
            <a:lvl8pPr marL="3429000" indent="-228600" defTabSz="825500" fontAlgn="base">
              <a:spcBef>
                <a:spcPct val="0"/>
              </a:spcBef>
              <a:spcAft>
                <a:spcPct val="0"/>
              </a:spcAft>
              <a:defRPr sz="3600">
                <a:solidFill>
                  <a:schemeClr val="tx1"/>
                </a:solidFill>
                <a:latin typeface="Open Sans" panose="020B0606030504020204" pitchFamily="34" charset="0"/>
              </a:defRPr>
            </a:lvl8pPr>
            <a:lvl9pPr marL="3886200" indent="-228600" defTabSz="825500" fontAlgn="base">
              <a:spcBef>
                <a:spcPct val="0"/>
              </a:spcBef>
              <a:spcAft>
                <a:spcPct val="0"/>
              </a:spcAft>
              <a:defRPr sz="3600">
                <a:solidFill>
                  <a:schemeClr val="tx1"/>
                </a:solidFill>
                <a:latin typeface="Open Sans" panose="020B0606030504020204" pitchFamily="34" charset="0"/>
              </a:defRPr>
            </a:lvl9pPr>
          </a:lstStyle>
          <a:p>
            <a:pPr algn="ctr" eaLnBrk="1">
              <a:defRPr/>
            </a:pPr>
            <a:endParaRPr lang="en-US" altLang="en-US" sz="3200" b="1">
              <a:solidFill>
                <a:srgbClr val="FFFFFF"/>
              </a:solidFill>
              <a:latin typeface="Montserrat" pitchFamily="2" charset="77"/>
              <a:ea typeface="Helvetica Neue Medium" panose="02000503000000020004" pitchFamily="2" charset="0"/>
              <a:cs typeface="Helvetica Neue Medium" panose="02000503000000020004" pitchFamily="2" charset="0"/>
              <a:sym typeface="Helvetica Neue Medium" panose="02000503000000020004" pitchFamily="2" charset="0"/>
            </a:endParaRPr>
          </a:p>
        </p:txBody>
      </p:sp>
      <p:sp>
        <p:nvSpPr>
          <p:cNvPr id="12" name="Picture Placeholder 2"/>
          <p:cNvSpPr>
            <a:spLocks noGrp="1"/>
          </p:cNvSpPr>
          <p:nvPr>
            <p:ph type="pic" sz="quarter" idx="12"/>
          </p:nvPr>
        </p:nvSpPr>
        <p:spPr>
          <a:xfrm>
            <a:off x="12192000" y="0"/>
            <a:ext cx="12192000" cy="13716000"/>
          </a:xfrm>
          <a:prstGeom prst="rect">
            <a:avLst/>
          </a:prstGeom>
          <a:pattFill prst="pct10">
            <a:fgClr>
              <a:schemeClr val="tx2"/>
            </a:fgClr>
            <a:bgClr>
              <a:schemeClr val="bg1"/>
            </a:bgClr>
          </a:pattFill>
        </p:spPr>
        <p:txBody>
          <a:bodyPr/>
          <a:lstStyle>
            <a:lvl1pPr>
              <a:defRPr lang="en-US" sz="4800" dirty="0">
                <a:solidFill>
                  <a:schemeClr val="accent1"/>
                </a:solidFill>
              </a:defRPr>
            </a:lvl1pPr>
          </a:lstStyle>
          <a:p>
            <a:pPr lvl="0"/>
            <a:r>
              <a:rPr lang="fr-FR" noProof="0"/>
              <a:t>Cliquez sur l'icône pour ajouter une image</a:t>
            </a:r>
            <a:endParaRPr lang="en-US" noProof="0"/>
          </a:p>
        </p:txBody>
      </p:sp>
      <p:sp>
        <p:nvSpPr>
          <p:cNvPr id="9" name="Google Shape;17;p4"/>
          <p:cNvSpPr txBox="1">
            <a:spLocks noGrp="1"/>
          </p:cNvSpPr>
          <p:nvPr>
            <p:ph type="title"/>
          </p:nvPr>
        </p:nvSpPr>
        <p:spPr>
          <a:xfrm>
            <a:off x="1307458" y="973330"/>
            <a:ext cx="10358069" cy="886397"/>
          </a:xfrm>
          <a:prstGeom prst="rect">
            <a:avLst/>
          </a:prstGeom>
        </p:spPr>
        <p:txBody>
          <a:bodyPr wrap="square" lIns="0" tIns="0" rIns="0" bIns="0" anchor="ctr" anchorCtr="0">
            <a:spAutoFit/>
          </a:bodyPr>
          <a:lstStyle>
            <a:lvl1pPr>
              <a:defRPr sz="6400" b="1">
                <a:solidFill>
                  <a:schemeClr val="bg1"/>
                </a:solidFill>
                <a:latin typeface="Ubuntu" panose="020B0504030602030204" pitchFamily="34" charset="0"/>
                <a:ea typeface="+mn-ea"/>
                <a:cs typeface="+mn-cs"/>
              </a:defRPr>
            </a:lvl1pPr>
          </a:lstStyle>
          <a:p>
            <a:pPr lvl="0"/>
            <a:r>
              <a:rPr lang="fr-FR"/>
              <a:t>Modifiez le style du titre</a:t>
            </a:r>
            <a:endParaRPr/>
          </a:p>
        </p:txBody>
      </p:sp>
      <p:sp>
        <p:nvSpPr>
          <p:cNvPr id="11" name="Google Shape;18;p4"/>
          <p:cNvSpPr txBox="1">
            <a:spLocks noGrp="1"/>
          </p:cNvSpPr>
          <p:nvPr>
            <p:ph type="body" idx="13"/>
          </p:nvPr>
        </p:nvSpPr>
        <p:spPr>
          <a:xfrm>
            <a:off x="1335168" y="2007333"/>
            <a:ext cx="10344921" cy="387798"/>
          </a:xfrm>
          <a:prstGeom prst="rect">
            <a:avLst/>
          </a:prstGeom>
        </p:spPr>
        <p:txBody>
          <a:bodyPr wrap="square" lIns="0" tIns="0" rIns="0" bIns="0" anchor="t" anchorCtr="0">
            <a:spAutoFit/>
          </a:bodyPr>
          <a:lstStyle>
            <a:lvl1pPr marL="0" indent="0">
              <a:buNone/>
              <a:defRPr sz="2800" b="0">
                <a:solidFill>
                  <a:schemeClr val="bg1"/>
                </a:solidFill>
                <a:latin typeface="+mn-lt"/>
              </a:defRPr>
            </a:lvl1pPr>
          </a:lstStyle>
          <a:p>
            <a:pPr lvl="0"/>
            <a:r>
              <a:rPr lang="fr-FR"/>
              <a:t>Cliquez pour modifier les styles du texte du masque</a:t>
            </a:r>
          </a:p>
        </p:txBody>
      </p:sp>
      <p:sp>
        <p:nvSpPr>
          <p:cNvPr id="5" name="Slide Number Placeholder 2">
            <a:extLst>
              <a:ext uri="{FF2B5EF4-FFF2-40B4-BE49-F238E27FC236}">
                <a16:creationId xmlns:a16="http://schemas.microsoft.com/office/drawing/2014/main" id="{45D35700-9866-6857-9B80-A3A255135A31}"/>
              </a:ext>
            </a:extLst>
          </p:cNvPr>
          <p:cNvSpPr>
            <a:spLocks noGrp="1"/>
          </p:cNvSpPr>
          <p:nvPr>
            <p:ph type="sldNum" idx="14"/>
          </p:nvPr>
        </p:nvSpPr>
        <p:spPr>
          <a:xfrm>
            <a:off x="21674138" y="13114338"/>
            <a:ext cx="1463675" cy="430212"/>
          </a:xfrm>
          <a:prstGeom prst="rect">
            <a:avLst/>
          </a:prstGeom>
        </p:spPr>
        <p:txBody>
          <a:bodyPr anchor="ctr"/>
          <a:lstStyle>
            <a:lvl1pPr algn="r" eaLnBrk="1" fontAlgn="auto" hangingPunct="1">
              <a:spcBef>
                <a:spcPts val="0"/>
              </a:spcBef>
              <a:spcAft>
                <a:spcPts val="0"/>
              </a:spcAft>
              <a:defRPr sz="1800" b="1">
                <a:solidFill>
                  <a:srgbClr val="64696E"/>
                </a:solidFill>
                <a:latin typeface="+mn-lt"/>
              </a:defRPr>
            </a:lvl1pPr>
          </a:lstStyle>
          <a:p>
            <a:pPr>
              <a:defRPr/>
            </a:pPr>
            <a:fld id="{95705EE9-F597-E743-9B70-6381A3603F95}" type="slidenum">
              <a:rPr lang="en-US"/>
              <a:pPr>
                <a:defRPr/>
              </a:pPr>
              <a:t>‹#›</a:t>
            </a:fld>
            <a:endParaRPr lang="en-US"/>
          </a:p>
        </p:txBody>
      </p:sp>
    </p:spTree>
    <p:extLst>
      <p:ext uri="{BB962C8B-B14F-4D97-AF65-F5344CB8AC3E}">
        <p14:creationId xmlns:p14="http://schemas.microsoft.com/office/powerpoint/2010/main" val="231971132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mall Upper Image">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EA15D369-03CA-A4D4-B052-A2B29CE16834}"/>
              </a:ext>
            </a:extLst>
          </p:cNvPr>
          <p:cNvCxnSpPr/>
          <p:nvPr userDrawn="1"/>
        </p:nvCxnSpPr>
        <p:spPr>
          <a:xfrm>
            <a:off x="0" y="12942888"/>
            <a:ext cx="24384000" cy="0"/>
          </a:xfrm>
          <a:prstGeom prst="line">
            <a:avLst/>
          </a:prstGeom>
          <a:ln w="25400">
            <a:solidFill>
              <a:srgbClr val="64696E"/>
            </a:solidFill>
          </a:ln>
        </p:spPr>
        <p:style>
          <a:lnRef idx="1">
            <a:schemeClr val="accent1"/>
          </a:lnRef>
          <a:fillRef idx="0">
            <a:schemeClr val="accent1"/>
          </a:fillRef>
          <a:effectRef idx="0">
            <a:schemeClr val="accent1"/>
          </a:effectRef>
          <a:fontRef idx="minor">
            <a:schemeClr val="tx1"/>
          </a:fontRef>
        </p:style>
      </p:cxnSp>
      <p:pic>
        <p:nvPicPr>
          <p:cNvPr id="3" name="Graphic 2">
            <a:extLst>
              <a:ext uri="{FF2B5EF4-FFF2-40B4-BE49-F238E27FC236}">
                <a16:creationId xmlns:a16="http://schemas.microsoft.com/office/drawing/2014/main" id="{6F80AA26-0B68-44A9-EAF4-BAF1C9CD28C6}"/>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252538" y="13127038"/>
            <a:ext cx="2590800" cy="40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Picture Placeholder 2"/>
          <p:cNvSpPr>
            <a:spLocks noGrp="1"/>
          </p:cNvSpPr>
          <p:nvPr>
            <p:ph type="pic" sz="quarter" idx="12"/>
          </p:nvPr>
        </p:nvSpPr>
        <p:spPr>
          <a:xfrm>
            <a:off x="0" y="0"/>
            <a:ext cx="24384000" cy="6567053"/>
          </a:xfrm>
          <a:prstGeom prst="rect">
            <a:avLst/>
          </a:prstGeom>
          <a:pattFill prst="pct10">
            <a:fgClr>
              <a:schemeClr val="tx2"/>
            </a:fgClr>
            <a:bgClr>
              <a:schemeClr val="bg1"/>
            </a:bgClr>
          </a:pattFill>
        </p:spPr>
        <p:txBody>
          <a:bodyPr/>
          <a:lstStyle>
            <a:lvl1pPr>
              <a:defRPr lang="en-US" sz="4800" dirty="0">
                <a:solidFill>
                  <a:schemeClr val="accent1"/>
                </a:solidFill>
              </a:defRPr>
            </a:lvl1pPr>
          </a:lstStyle>
          <a:p>
            <a:pPr lvl="0"/>
            <a:r>
              <a:rPr lang="fr-FR" noProof="0"/>
              <a:t>Cliquez sur l'icône pour ajouter une image</a:t>
            </a:r>
            <a:endParaRPr lang="en-US" noProof="0"/>
          </a:p>
        </p:txBody>
      </p:sp>
      <p:sp>
        <p:nvSpPr>
          <p:cNvPr id="9" name="Google Shape;17;p4"/>
          <p:cNvSpPr txBox="1">
            <a:spLocks noGrp="1"/>
          </p:cNvSpPr>
          <p:nvPr>
            <p:ph type="title"/>
          </p:nvPr>
        </p:nvSpPr>
        <p:spPr>
          <a:xfrm>
            <a:off x="1307458" y="973330"/>
            <a:ext cx="21830355" cy="886397"/>
          </a:xfrm>
          <a:prstGeom prst="rect">
            <a:avLst/>
          </a:prstGeom>
        </p:spPr>
        <p:txBody>
          <a:bodyPr wrap="square" lIns="0" tIns="0" rIns="0" bIns="0" anchor="ctr" anchorCtr="0">
            <a:spAutoFit/>
          </a:bodyPr>
          <a:lstStyle>
            <a:lvl1pPr>
              <a:defRPr sz="6400" b="1">
                <a:solidFill>
                  <a:schemeClr val="bg1"/>
                </a:solidFill>
                <a:latin typeface="Ubuntu" panose="020B0504030602030204" pitchFamily="34" charset="0"/>
                <a:ea typeface="+mn-ea"/>
                <a:cs typeface="+mn-cs"/>
              </a:defRPr>
            </a:lvl1pPr>
          </a:lstStyle>
          <a:p>
            <a:pPr lvl="0"/>
            <a:r>
              <a:rPr lang="fr-FR"/>
              <a:t>Modifiez le style du titre</a:t>
            </a:r>
            <a:endParaRPr/>
          </a:p>
        </p:txBody>
      </p:sp>
      <p:sp>
        <p:nvSpPr>
          <p:cNvPr id="11" name="Google Shape;18;p4"/>
          <p:cNvSpPr txBox="1">
            <a:spLocks noGrp="1"/>
          </p:cNvSpPr>
          <p:nvPr>
            <p:ph type="body" idx="13"/>
          </p:nvPr>
        </p:nvSpPr>
        <p:spPr>
          <a:xfrm>
            <a:off x="1335168" y="2007333"/>
            <a:ext cx="21802645" cy="387798"/>
          </a:xfrm>
          <a:prstGeom prst="rect">
            <a:avLst/>
          </a:prstGeom>
        </p:spPr>
        <p:txBody>
          <a:bodyPr wrap="square" lIns="0" tIns="0" rIns="0" bIns="0" anchor="t" anchorCtr="0">
            <a:spAutoFit/>
          </a:bodyPr>
          <a:lstStyle>
            <a:lvl1pPr marL="0" indent="0">
              <a:buNone/>
              <a:defRPr sz="2800" b="0">
                <a:solidFill>
                  <a:schemeClr val="bg1"/>
                </a:solidFill>
                <a:latin typeface="+mn-lt"/>
              </a:defRPr>
            </a:lvl1pPr>
          </a:lstStyle>
          <a:p>
            <a:pPr lvl="0"/>
            <a:r>
              <a:rPr lang="fr-FR"/>
              <a:t>Cliquez pour modifier les styles du texte du masque</a:t>
            </a:r>
          </a:p>
        </p:txBody>
      </p:sp>
      <p:sp>
        <p:nvSpPr>
          <p:cNvPr id="4" name="Slide Number Placeholder 2">
            <a:extLst>
              <a:ext uri="{FF2B5EF4-FFF2-40B4-BE49-F238E27FC236}">
                <a16:creationId xmlns:a16="http://schemas.microsoft.com/office/drawing/2014/main" id="{7DD67908-6429-22D6-7629-DDE6B0B8E8FA}"/>
              </a:ext>
            </a:extLst>
          </p:cNvPr>
          <p:cNvSpPr>
            <a:spLocks noGrp="1"/>
          </p:cNvSpPr>
          <p:nvPr>
            <p:ph type="sldNum" idx="14"/>
          </p:nvPr>
        </p:nvSpPr>
        <p:spPr>
          <a:xfrm>
            <a:off x="21674138" y="13114338"/>
            <a:ext cx="1463675" cy="430212"/>
          </a:xfrm>
          <a:prstGeom prst="rect">
            <a:avLst/>
          </a:prstGeom>
        </p:spPr>
        <p:txBody>
          <a:bodyPr anchor="ctr"/>
          <a:lstStyle>
            <a:lvl1pPr algn="r" eaLnBrk="1" fontAlgn="auto" hangingPunct="1">
              <a:spcBef>
                <a:spcPts val="0"/>
              </a:spcBef>
              <a:spcAft>
                <a:spcPts val="0"/>
              </a:spcAft>
              <a:defRPr sz="1800" b="1">
                <a:solidFill>
                  <a:srgbClr val="64696E"/>
                </a:solidFill>
                <a:latin typeface="+mn-lt"/>
              </a:defRPr>
            </a:lvl1pPr>
          </a:lstStyle>
          <a:p>
            <a:pPr>
              <a:defRPr/>
            </a:pPr>
            <a:fld id="{608C340F-5817-C541-B920-2CA6B619B293}" type="slidenum">
              <a:rPr lang="en-US"/>
              <a:pPr>
                <a:defRPr/>
              </a:pPr>
              <a:t>‹#›</a:t>
            </a:fld>
            <a:endParaRPr lang="en-US"/>
          </a:p>
        </p:txBody>
      </p:sp>
    </p:spTree>
    <p:extLst>
      <p:ext uri="{BB962C8B-B14F-4D97-AF65-F5344CB8AC3E}">
        <p14:creationId xmlns:p14="http://schemas.microsoft.com/office/powerpoint/2010/main" val="63399465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Left Dark">
    <p:bg>
      <p:bgPr>
        <a:solidFill>
          <a:schemeClr val="tx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1087C24-34A9-A3BC-8CC2-91F6B6D555C6}"/>
              </a:ext>
            </a:extLst>
          </p:cNvPr>
          <p:cNvSpPr/>
          <p:nvPr userDrawn="1"/>
        </p:nvSpPr>
        <p:spPr>
          <a:xfrm>
            <a:off x="10474325" y="0"/>
            <a:ext cx="13909675" cy="1371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3" name="Straight Connector 2">
            <a:extLst>
              <a:ext uri="{FF2B5EF4-FFF2-40B4-BE49-F238E27FC236}">
                <a16:creationId xmlns:a16="http://schemas.microsoft.com/office/drawing/2014/main" id="{DC0E2F86-8156-4255-0551-B998BCCA9D11}"/>
              </a:ext>
            </a:extLst>
          </p:cNvPr>
          <p:cNvCxnSpPr/>
          <p:nvPr userDrawn="1"/>
        </p:nvCxnSpPr>
        <p:spPr>
          <a:xfrm>
            <a:off x="0" y="12942888"/>
            <a:ext cx="24384000" cy="0"/>
          </a:xfrm>
          <a:prstGeom prst="line">
            <a:avLst/>
          </a:prstGeom>
          <a:ln w="25400">
            <a:solidFill>
              <a:srgbClr val="64696E"/>
            </a:solidFill>
          </a:ln>
        </p:spPr>
        <p:style>
          <a:lnRef idx="1">
            <a:schemeClr val="accent1"/>
          </a:lnRef>
          <a:fillRef idx="0">
            <a:schemeClr val="accent1"/>
          </a:fillRef>
          <a:effectRef idx="0">
            <a:schemeClr val="accent1"/>
          </a:effectRef>
          <a:fontRef idx="minor">
            <a:schemeClr val="tx1"/>
          </a:fontRef>
        </p:style>
      </p:cxnSp>
      <p:pic>
        <p:nvPicPr>
          <p:cNvPr id="4" name="Graphic 3">
            <a:extLst>
              <a:ext uri="{FF2B5EF4-FFF2-40B4-BE49-F238E27FC236}">
                <a16:creationId xmlns:a16="http://schemas.microsoft.com/office/drawing/2014/main" id="{5BADFB66-E761-306C-4D55-A8ABCD600CB7}"/>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252538" y="13127038"/>
            <a:ext cx="2590800" cy="40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2">
            <a:extLst>
              <a:ext uri="{FF2B5EF4-FFF2-40B4-BE49-F238E27FC236}">
                <a16:creationId xmlns:a16="http://schemas.microsoft.com/office/drawing/2014/main" id="{1F224332-001F-F23A-6BCD-7501102CD760}"/>
              </a:ext>
            </a:extLst>
          </p:cNvPr>
          <p:cNvSpPr>
            <a:spLocks noGrp="1"/>
          </p:cNvSpPr>
          <p:nvPr>
            <p:ph type="sldNum" idx="10"/>
          </p:nvPr>
        </p:nvSpPr>
        <p:spPr>
          <a:xfrm>
            <a:off x="21674138" y="13114338"/>
            <a:ext cx="1463675" cy="430212"/>
          </a:xfrm>
          <a:prstGeom prst="rect">
            <a:avLst/>
          </a:prstGeom>
        </p:spPr>
        <p:txBody>
          <a:bodyPr anchor="ctr"/>
          <a:lstStyle>
            <a:lvl1pPr algn="r" eaLnBrk="1" fontAlgn="auto" hangingPunct="1">
              <a:spcBef>
                <a:spcPts val="0"/>
              </a:spcBef>
              <a:spcAft>
                <a:spcPts val="0"/>
              </a:spcAft>
              <a:defRPr sz="1800" b="1">
                <a:solidFill>
                  <a:srgbClr val="64696E"/>
                </a:solidFill>
                <a:latin typeface="+mn-lt"/>
              </a:defRPr>
            </a:lvl1pPr>
          </a:lstStyle>
          <a:p>
            <a:pPr>
              <a:defRPr/>
            </a:pPr>
            <a:fld id="{E29CA047-EFFA-AC4B-920B-42B76EF0EEC4}" type="slidenum">
              <a:rPr lang="en-US"/>
              <a:pPr>
                <a:defRPr/>
              </a:pPr>
              <a:t>‹#›</a:t>
            </a:fld>
            <a:endParaRPr lang="en-US"/>
          </a:p>
        </p:txBody>
      </p:sp>
    </p:spTree>
    <p:extLst>
      <p:ext uri="{BB962C8B-B14F-4D97-AF65-F5344CB8AC3E}">
        <p14:creationId xmlns:p14="http://schemas.microsoft.com/office/powerpoint/2010/main" val="81869039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mall Upper Right Image">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979A0CC1-0A68-E989-8092-37590922FC96}"/>
              </a:ext>
            </a:extLst>
          </p:cNvPr>
          <p:cNvCxnSpPr/>
          <p:nvPr userDrawn="1"/>
        </p:nvCxnSpPr>
        <p:spPr>
          <a:xfrm>
            <a:off x="0" y="12942888"/>
            <a:ext cx="24384000" cy="0"/>
          </a:xfrm>
          <a:prstGeom prst="line">
            <a:avLst/>
          </a:prstGeom>
          <a:ln w="25400">
            <a:solidFill>
              <a:srgbClr val="64696E"/>
            </a:solidFill>
          </a:ln>
        </p:spPr>
        <p:style>
          <a:lnRef idx="1">
            <a:schemeClr val="accent1"/>
          </a:lnRef>
          <a:fillRef idx="0">
            <a:schemeClr val="accent1"/>
          </a:fillRef>
          <a:effectRef idx="0">
            <a:schemeClr val="accent1"/>
          </a:effectRef>
          <a:fontRef idx="minor">
            <a:schemeClr val="tx1"/>
          </a:fontRef>
        </p:style>
      </p:cxnSp>
      <p:pic>
        <p:nvPicPr>
          <p:cNvPr id="3" name="Graphic 2">
            <a:extLst>
              <a:ext uri="{FF2B5EF4-FFF2-40B4-BE49-F238E27FC236}">
                <a16:creationId xmlns:a16="http://schemas.microsoft.com/office/drawing/2014/main" id="{B3A7DEB0-A50A-827C-C284-15410CB1B40A}"/>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252538" y="13127038"/>
            <a:ext cx="2590800" cy="40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Picture Placeholder 2"/>
          <p:cNvSpPr>
            <a:spLocks noGrp="1"/>
          </p:cNvSpPr>
          <p:nvPr>
            <p:ph type="pic" sz="quarter" idx="12"/>
          </p:nvPr>
        </p:nvSpPr>
        <p:spPr>
          <a:xfrm>
            <a:off x="9726950" y="0"/>
            <a:ext cx="14175691" cy="6172200"/>
          </a:xfrm>
          <a:prstGeom prst="rect">
            <a:avLst/>
          </a:prstGeom>
          <a:pattFill prst="pct10">
            <a:fgClr>
              <a:schemeClr val="tx2"/>
            </a:fgClr>
            <a:bgClr>
              <a:schemeClr val="bg1"/>
            </a:bgClr>
          </a:pattFill>
        </p:spPr>
        <p:txBody>
          <a:bodyPr/>
          <a:lstStyle>
            <a:lvl1pPr>
              <a:defRPr lang="en-US" sz="4800" dirty="0">
                <a:solidFill>
                  <a:schemeClr val="accent1"/>
                </a:solidFill>
              </a:defRPr>
            </a:lvl1pPr>
          </a:lstStyle>
          <a:p>
            <a:pPr lvl="0"/>
            <a:r>
              <a:rPr lang="fr-FR" noProof="0"/>
              <a:t>Cliquez sur l'icône pour ajouter une image</a:t>
            </a:r>
            <a:endParaRPr lang="en-US" noProof="0"/>
          </a:p>
        </p:txBody>
      </p:sp>
      <p:sp>
        <p:nvSpPr>
          <p:cNvPr id="4" name="Slide Number Placeholder 2">
            <a:extLst>
              <a:ext uri="{FF2B5EF4-FFF2-40B4-BE49-F238E27FC236}">
                <a16:creationId xmlns:a16="http://schemas.microsoft.com/office/drawing/2014/main" id="{657DCF6D-2FB6-134C-29A0-824C1AF00A77}"/>
              </a:ext>
            </a:extLst>
          </p:cNvPr>
          <p:cNvSpPr>
            <a:spLocks noGrp="1"/>
          </p:cNvSpPr>
          <p:nvPr>
            <p:ph type="sldNum" idx="13"/>
          </p:nvPr>
        </p:nvSpPr>
        <p:spPr>
          <a:xfrm>
            <a:off x="21674138" y="13114338"/>
            <a:ext cx="1463675" cy="430212"/>
          </a:xfrm>
          <a:prstGeom prst="rect">
            <a:avLst/>
          </a:prstGeom>
        </p:spPr>
        <p:txBody>
          <a:bodyPr anchor="ctr"/>
          <a:lstStyle>
            <a:lvl1pPr algn="r" eaLnBrk="1" fontAlgn="auto" hangingPunct="1">
              <a:spcBef>
                <a:spcPts val="0"/>
              </a:spcBef>
              <a:spcAft>
                <a:spcPts val="0"/>
              </a:spcAft>
              <a:defRPr sz="1800" b="1">
                <a:solidFill>
                  <a:srgbClr val="64696E"/>
                </a:solidFill>
                <a:latin typeface="+mn-lt"/>
              </a:defRPr>
            </a:lvl1pPr>
          </a:lstStyle>
          <a:p>
            <a:pPr>
              <a:defRPr/>
            </a:pPr>
            <a:fld id="{38FB9EB2-8691-6845-A970-0A2FC65A1965}" type="slidenum">
              <a:rPr lang="en-US"/>
              <a:pPr>
                <a:defRPr/>
              </a:pPr>
              <a:t>‹#›</a:t>
            </a:fld>
            <a:endParaRPr lang="en-US"/>
          </a:p>
        </p:txBody>
      </p:sp>
    </p:spTree>
    <p:extLst>
      <p:ext uri="{BB962C8B-B14F-4D97-AF65-F5344CB8AC3E}">
        <p14:creationId xmlns:p14="http://schemas.microsoft.com/office/powerpoint/2010/main" val="300591604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Mockup 1">
    <p:bg>
      <p:bgPr>
        <a:solidFill>
          <a:schemeClr val="tx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2920EDB-3BAF-0543-3157-1E4424066651}"/>
              </a:ext>
            </a:extLst>
          </p:cNvPr>
          <p:cNvSpPr/>
          <p:nvPr userDrawn="1"/>
        </p:nvSpPr>
        <p:spPr>
          <a:xfrm>
            <a:off x="0" y="9401175"/>
            <a:ext cx="24384000" cy="3162300"/>
          </a:xfrm>
          <a:prstGeom prst="rect">
            <a:avLst/>
          </a:prstGeom>
          <a:solidFill>
            <a:schemeClr val="accent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3" name="Straight Connector 2">
            <a:extLst>
              <a:ext uri="{FF2B5EF4-FFF2-40B4-BE49-F238E27FC236}">
                <a16:creationId xmlns:a16="http://schemas.microsoft.com/office/drawing/2014/main" id="{F37D2E75-D466-BED8-C903-51EE1D26AAE6}"/>
              </a:ext>
            </a:extLst>
          </p:cNvPr>
          <p:cNvCxnSpPr/>
          <p:nvPr userDrawn="1"/>
        </p:nvCxnSpPr>
        <p:spPr>
          <a:xfrm>
            <a:off x="0" y="12942888"/>
            <a:ext cx="24384000" cy="0"/>
          </a:xfrm>
          <a:prstGeom prst="line">
            <a:avLst/>
          </a:prstGeom>
          <a:ln w="25400">
            <a:solidFill>
              <a:srgbClr val="64696E"/>
            </a:solidFill>
          </a:ln>
        </p:spPr>
        <p:style>
          <a:lnRef idx="1">
            <a:schemeClr val="accent1"/>
          </a:lnRef>
          <a:fillRef idx="0">
            <a:schemeClr val="accent1"/>
          </a:fillRef>
          <a:effectRef idx="0">
            <a:schemeClr val="accent1"/>
          </a:effectRef>
          <a:fontRef idx="minor">
            <a:schemeClr val="tx1"/>
          </a:fontRef>
        </p:style>
      </p:cxnSp>
      <p:pic>
        <p:nvPicPr>
          <p:cNvPr id="4" name="Graphic 3">
            <a:extLst>
              <a:ext uri="{FF2B5EF4-FFF2-40B4-BE49-F238E27FC236}">
                <a16:creationId xmlns:a16="http://schemas.microsoft.com/office/drawing/2014/main" id="{753CEEA1-ECFF-EF14-9AF2-6389A75549E6}"/>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252538" y="13127038"/>
            <a:ext cx="2590800" cy="40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a:extLst>
              <a:ext uri="{FF2B5EF4-FFF2-40B4-BE49-F238E27FC236}">
                <a16:creationId xmlns:a16="http://schemas.microsoft.com/office/drawing/2014/main" id="{4444BE0D-0E80-8D82-67E9-F0B2048F5BCA}"/>
              </a:ext>
            </a:extLst>
          </p:cNvPr>
          <p:cNvSpPr>
            <a:spLocks noChangeArrowheads="1"/>
          </p:cNvSpPr>
          <p:nvPr userDrawn="1"/>
        </p:nvSpPr>
        <p:spPr bwMode="auto">
          <a:xfrm>
            <a:off x="0" y="1397000"/>
            <a:ext cx="1260475" cy="34925"/>
          </a:xfrm>
          <a:prstGeom prst="rect">
            <a:avLst/>
          </a:prstGeom>
          <a:solidFill>
            <a:srgbClr val="F88706"/>
          </a:solidFill>
          <a:ln>
            <a:noFill/>
          </a:ln>
        </p:spPr>
        <p:txBody>
          <a:bodyPr lIns="0" tIns="0" rIns="0" bIns="0" anchor="ctr"/>
          <a:lstStyle>
            <a:lvl1pPr defTabSz="825500">
              <a:defRPr sz="3600">
                <a:solidFill>
                  <a:schemeClr val="tx1"/>
                </a:solidFill>
                <a:latin typeface="Open Sans" panose="020B0606030504020204" pitchFamily="34" charset="0"/>
              </a:defRPr>
            </a:lvl1pPr>
            <a:lvl2pPr marL="742950" indent="-285750" defTabSz="825500">
              <a:defRPr sz="3600">
                <a:solidFill>
                  <a:schemeClr val="tx1"/>
                </a:solidFill>
                <a:latin typeface="Open Sans" panose="020B0606030504020204" pitchFamily="34" charset="0"/>
              </a:defRPr>
            </a:lvl2pPr>
            <a:lvl3pPr marL="1143000" indent="-228600" defTabSz="825500">
              <a:defRPr sz="3600">
                <a:solidFill>
                  <a:schemeClr val="tx1"/>
                </a:solidFill>
                <a:latin typeface="Open Sans" panose="020B0606030504020204" pitchFamily="34" charset="0"/>
              </a:defRPr>
            </a:lvl3pPr>
            <a:lvl4pPr marL="1600200" indent="-228600" defTabSz="825500">
              <a:defRPr sz="3600">
                <a:solidFill>
                  <a:schemeClr val="tx1"/>
                </a:solidFill>
                <a:latin typeface="Open Sans" panose="020B0606030504020204" pitchFamily="34" charset="0"/>
              </a:defRPr>
            </a:lvl4pPr>
            <a:lvl5pPr marL="2057400" indent="-228600" defTabSz="825500">
              <a:defRPr sz="3600">
                <a:solidFill>
                  <a:schemeClr val="tx1"/>
                </a:solidFill>
                <a:latin typeface="Open Sans" panose="020B0606030504020204" pitchFamily="34" charset="0"/>
              </a:defRPr>
            </a:lvl5pPr>
            <a:lvl6pPr marL="2514600" indent="-228600" defTabSz="825500" fontAlgn="base">
              <a:spcBef>
                <a:spcPct val="0"/>
              </a:spcBef>
              <a:spcAft>
                <a:spcPct val="0"/>
              </a:spcAft>
              <a:defRPr sz="3600">
                <a:solidFill>
                  <a:schemeClr val="tx1"/>
                </a:solidFill>
                <a:latin typeface="Open Sans" panose="020B0606030504020204" pitchFamily="34" charset="0"/>
              </a:defRPr>
            </a:lvl6pPr>
            <a:lvl7pPr marL="2971800" indent="-228600" defTabSz="825500" fontAlgn="base">
              <a:spcBef>
                <a:spcPct val="0"/>
              </a:spcBef>
              <a:spcAft>
                <a:spcPct val="0"/>
              </a:spcAft>
              <a:defRPr sz="3600">
                <a:solidFill>
                  <a:schemeClr val="tx1"/>
                </a:solidFill>
                <a:latin typeface="Open Sans" panose="020B0606030504020204" pitchFamily="34" charset="0"/>
              </a:defRPr>
            </a:lvl7pPr>
            <a:lvl8pPr marL="3429000" indent="-228600" defTabSz="825500" fontAlgn="base">
              <a:spcBef>
                <a:spcPct val="0"/>
              </a:spcBef>
              <a:spcAft>
                <a:spcPct val="0"/>
              </a:spcAft>
              <a:defRPr sz="3600">
                <a:solidFill>
                  <a:schemeClr val="tx1"/>
                </a:solidFill>
                <a:latin typeface="Open Sans" panose="020B0606030504020204" pitchFamily="34" charset="0"/>
              </a:defRPr>
            </a:lvl8pPr>
            <a:lvl9pPr marL="3886200" indent="-228600" defTabSz="825500" fontAlgn="base">
              <a:spcBef>
                <a:spcPct val="0"/>
              </a:spcBef>
              <a:spcAft>
                <a:spcPct val="0"/>
              </a:spcAft>
              <a:defRPr sz="3600">
                <a:solidFill>
                  <a:schemeClr val="tx1"/>
                </a:solidFill>
                <a:latin typeface="Open Sans" panose="020B0606030504020204" pitchFamily="34" charset="0"/>
              </a:defRPr>
            </a:lvl9pPr>
          </a:lstStyle>
          <a:p>
            <a:pPr algn="ctr" eaLnBrk="1">
              <a:defRPr/>
            </a:pPr>
            <a:endParaRPr lang="en-US" altLang="en-US" sz="3200" b="1">
              <a:solidFill>
                <a:srgbClr val="FFFFFF"/>
              </a:solidFill>
              <a:latin typeface="Montserrat" pitchFamily="2" charset="77"/>
              <a:ea typeface="Helvetica Neue Medium" panose="02000503000000020004" pitchFamily="2" charset="0"/>
              <a:cs typeface="Helvetica Neue Medium" panose="02000503000000020004" pitchFamily="2" charset="0"/>
              <a:sym typeface="Helvetica Neue Medium" panose="02000503000000020004" pitchFamily="2" charset="0"/>
            </a:endParaRPr>
          </a:p>
        </p:txBody>
      </p:sp>
      <p:grpSp>
        <p:nvGrpSpPr>
          <p:cNvPr id="6" name="Rectangle: Top Corners Rounded 5">
            <a:extLst>
              <a:ext uri="{FF2B5EF4-FFF2-40B4-BE49-F238E27FC236}">
                <a16:creationId xmlns:a16="http://schemas.microsoft.com/office/drawing/2014/main" id="{256CB30E-77CC-4B54-4BA2-0F57DB6DEBC1}"/>
              </a:ext>
            </a:extLst>
          </p:cNvPr>
          <p:cNvGrpSpPr>
            <a:grpSpLocks/>
          </p:cNvGrpSpPr>
          <p:nvPr userDrawn="1"/>
        </p:nvGrpSpPr>
        <p:grpSpPr bwMode="auto">
          <a:xfrm>
            <a:off x="10756900" y="11430000"/>
            <a:ext cx="12560300" cy="2514600"/>
            <a:chOff x="6776" y="7200"/>
            <a:chExt cx="7912" cy="1584"/>
          </a:xfrm>
        </p:grpSpPr>
        <p:pic>
          <p:nvPicPr>
            <p:cNvPr id="7" name="Rectangle: Top Corners Rounded 5">
              <a:extLst>
                <a:ext uri="{FF2B5EF4-FFF2-40B4-BE49-F238E27FC236}">
                  <a16:creationId xmlns:a16="http://schemas.microsoft.com/office/drawing/2014/main" id="{8ED85A98-D7EF-5B55-23A3-65B017810DF9}"/>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76" y="7200"/>
              <a:ext cx="7912" cy="1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 Box 7">
              <a:extLst>
                <a:ext uri="{FF2B5EF4-FFF2-40B4-BE49-F238E27FC236}">
                  <a16:creationId xmlns:a16="http://schemas.microsoft.com/office/drawing/2014/main" id="{7AA0544D-5BA6-0DB2-ABEB-B5869E839546}"/>
                </a:ext>
              </a:extLst>
            </p:cNvPr>
            <p:cNvSpPr txBox="1">
              <a:spLocks noChangeArrowheads="1"/>
            </p:cNvSpPr>
            <p:nvPr/>
          </p:nvSpPr>
          <p:spPr bwMode="auto">
            <a:xfrm>
              <a:off x="6978" y="7400"/>
              <a:ext cx="7510" cy="1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20" tIns="60960" rIns="121920" bIns="60960" anchor="ctr"/>
            <a:lstStyle/>
            <a:p>
              <a:pPr algn="ctr" eaLnBrk="1" hangingPunct="1"/>
              <a:endParaRPr lang="ko-KR" altLang="en-US" sz="4800">
                <a:solidFill>
                  <a:srgbClr val="FFFFFF"/>
                </a:solidFill>
                <a:ea typeface="굴림" panose="020B0600000101010101" pitchFamily="34" charset="-127"/>
              </a:endParaRPr>
            </a:p>
          </p:txBody>
        </p:sp>
      </p:grpSp>
      <p:pic>
        <p:nvPicPr>
          <p:cNvPr id="10" name="Picture 6">
            <a:extLst>
              <a:ext uri="{FF2B5EF4-FFF2-40B4-BE49-F238E27FC236}">
                <a16:creationId xmlns:a16="http://schemas.microsoft.com/office/drawing/2014/main" id="{8A1B47D8-CBF8-C333-4BED-AE85E79202E6}"/>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7624763" y="4165600"/>
            <a:ext cx="18453100" cy="1005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Google Shape;17;p4"/>
          <p:cNvSpPr txBox="1">
            <a:spLocks noGrp="1"/>
          </p:cNvSpPr>
          <p:nvPr>
            <p:ph type="title"/>
          </p:nvPr>
        </p:nvSpPr>
        <p:spPr>
          <a:xfrm>
            <a:off x="1307458" y="973330"/>
            <a:ext cx="21830355" cy="886397"/>
          </a:xfrm>
          <a:prstGeom prst="rect">
            <a:avLst/>
          </a:prstGeom>
        </p:spPr>
        <p:txBody>
          <a:bodyPr wrap="square" lIns="0" tIns="0" rIns="0" bIns="0" anchor="ctr" anchorCtr="0">
            <a:spAutoFit/>
          </a:bodyPr>
          <a:lstStyle>
            <a:lvl1pPr>
              <a:defRPr sz="6400" b="1">
                <a:solidFill>
                  <a:schemeClr val="bg1"/>
                </a:solidFill>
                <a:latin typeface="Ubuntu" panose="020B0504030602030204" pitchFamily="34" charset="0"/>
                <a:ea typeface="+mn-ea"/>
                <a:cs typeface="+mn-cs"/>
              </a:defRPr>
            </a:lvl1pPr>
          </a:lstStyle>
          <a:p>
            <a:pPr lvl="0"/>
            <a:r>
              <a:rPr lang="fr-FR"/>
              <a:t>Modifiez le style du titre</a:t>
            </a:r>
            <a:endParaRPr/>
          </a:p>
        </p:txBody>
      </p:sp>
      <p:sp>
        <p:nvSpPr>
          <p:cNvPr id="11" name="Google Shape;18;p4"/>
          <p:cNvSpPr txBox="1">
            <a:spLocks noGrp="1"/>
          </p:cNvSpPr>
          <p:nvPr>
            <p:ph type="body" idx="13"/>
          </p:nvPr>
        </p:nvSpPr>
        <p:spPr>
          <a:xfrm>
            <a:off x="1335168" y="2007333"/>
            <a:ext cx="21802645" cy="387798"/>
          </a:xfrm>
          <a:prstGeom prst="rect">
            <a:avLst/>
          </a:prstGeom>
        </p:spPr>
        <p:txBody>
          <a:bodyPr wrap="square" lIns="0" tIns="0" rIns="0" bIns="0" anchor="t" anchorCtr="0">
            <a:spAutoFit/>
          </a:bodyPr>
          <a:lstStyle>
            <a:lvl1pPr marL="0" indent="0">
              <a:buNone/>
              <a:defRPr sz="2800" b="0">
                <a:solidFill>
                  <a:schemeClr val="bg1"/>
                </a:solidFill>
                <a:latin typeface="+mn-lt"/>
              </a:defRPr>
            </a:lvl1pPr>
          </a:lstStyle>
          <a:p>
            <a:pPr lvl="0"/>
            <a:r>
              <a:rPr lang="fr-FR"/>
              <a:t>Cliquez pour modifier les styles du texte du masque</a:t>
            </a:r>
          </a:p>
        </p:txBody>
      </p:sp>
      <p:sp>
        <p:nvSpPr>
          <p:cNvPr id="15" name="Picture Placeholder 16"/>
          <p:cNvSpPr>
            <a:spLocks noGrp="1" noChangeAspect="1"/>
          </p:cNvSpPr>
          <p:nvPr>
            <p:ph type="pic" sz="quarter" idx="14"/>
          </p:nvPr>
        </p:nvSpPr>
        <p:spPr>
          <a:xfrm>
            <a:off x="15013195" y="5803817"/>
            <a:ext cx="9144000" cy="5730240"/>
          </a:xfrm>
          <a:custGeom>
            <a:avLst/>
            <a:gdLst>
              <a:gd name="connsiteX0" fmla="*/ 0 w 4364182"/>
              <a:gd name="connsiteY0" fmla="*/ 0 h 4523530"/>
              <a:gd name="connsiteX1" fmla="*/ 4364182 w 4364182"/>
              <a:gd name="connsiteY1" fmla="*/ 0 h 4523530"/>
              <a:gd name="connsiteX2" fmla="*/ 4364182 w 4364182"/>
              <a:gd name="connsiteY2" fmla="*/ 4523530 h 4523530"/>
              <a:gd name="connsiteX3" fmla="*/ 0 w 4364182"/>
              <a:gd name="connsiteY3" fmla="*/ 4523530 h 4523530"/>
            </a:gdLst>
            <a:ahLst/>
            <a:cxnLst>
              <a:cxn ang="0">
                <a:pos x="connsiteX0" y="connsiteY0"/>
              </a:cxn>
              <a:cxn ang="0">
                <a:pos x="connsiteX1" y="connsiteY1"/>
              </a:cxn>
              <a:cxn ang="0">
                <a:pos x="connsiteX2" y="connsiteY2"/>
              </a:cxn>
              <a:cxn ang="0">
                <a:pos x="connsiteX3" y="connsiteY3"/>
              </a:cxn>
            </a:cxnLst>
            <a:rect l="l" t="t" r="r" b="b"/>
            <a:pathLst>
              <a:path w="4364182" h="4523530">
                <a:moveTo>
                  <a:pt x="0" y="0"/>
                </a:moveTo>
                <a:lnTo>
                  <a:pt x="4364182" y="0"/>
                </a:lnTo>
                <a:lnTo>
                  <a:pt x="4364182" y="4523530"/>
                </a:lnTo>
                <a:lnTo>
                  <a:pt x="0" y="4523530"/>
                </a:lnTo>
                <a:close/>
              </a:path>
            </a:pathLst>
          </a:custGeom>
          <a:solidFill>
            <a:srgbClr val="696767"/>
          </a:solidFill>
          <a:effectLst>
            <a:softEdge rad="19050"/>
          </a:effectLst>
          <a:scene3d>
            <a:camera prst="perspectiveRelaxed" fov="1200000">
              <a:rot lat="20760000" lon="2760000" rev="20964000"/>
            </a:camera>
            <a:lightRig rig="soft" dir="t">
              <a:rot lat="0" lon="0" rev="4218000"/>
            </a:lightRig>
          </a:scene3d>
        </p:spPr>
        <p:txBody>
          <a:bodyPr wrap="square" tIns="822960">
            <a:noAutofit/>
          </a:bodyPr>
          <a:lstStyle>
            <a:lvl1pPr marL="0" indent="0" algn="ctr">
              <a:buNone/>
              <a:defRPr sz="2667">
                <a:solidFill>
                  <a:schemeClr val="bg1"/>
                </a:solidFill>
                <a:latin typeface="Montserrat" panose="00000500000000000000" pitchFamily="50" charset="0"/>
              </a:defRPr>
            </a:lvl1pPr>
          </a:lstStyle>
          <a:p>
            <a:pPr lvl="0"/>
            <a:r>
              <a:rPr lang="fr-FR" altLang="ko-KR" noProof="0"/>
              <a:t>Cliquez sur l'icône pour ajouter une image</a:t>
            </a:r>
            <a:endParaRPr lang="ko-KR" altLang="en-US" noProof="0"/>
          </a:p>
        </p:txBody>
      </p:sp>
      <p:sp>
        <p:nvSpPr>
          <p:cNvPr id="12" name="Slide Number Placeholder 2">
            <a:extLst>
              <a:ext uri="{FF2B5EF4-FFF2-40B4-BE49-F238E27FC236}">
                <a16:creationId xmlns:a16="http://schemas.microsoft.com/office/drawing/2014/main" id="{3A410ED8-D989-3601-04F7-6E628B031A7D}"/>
              </a:ext>
            </a:extLst>
          </p:cNvPr>
          <p:cNvSpPr>
            <a:spLocks noGrp="1"/>
          </p:cNvSpPr>
          <p:nvPr>
            <p:ph type="sldNum" idx="15"/>
          </p:nvPr>
        </p:nvSpPr>
        <p:spPr>
          <a:xfrm>
            <a:off x="21674138" y="13114338"/>
            <a:ext cx="1463675" cy="430212"/>
          </a:xfrm>
          <a:prstGeom prst="rect">
            <a:avLst/>
          </a:prstGeom>
        </p:spPr>
        <p:txBody>
          <a:bodyPr anchor="ctr"/>
          <a:lstStyle>
            <a:lvl1pPr algn="r" eaLnBrk="1" fontAlgn="auto" hangingPunct="1">
              <a:spcBef>
                <a:spcPts val="0"/>
              </a:spcBef>
              <a:spcAft>
                <a:spcPts val="0"/>
              </a:spcAft>
              <a:defRPr sz="1800" b="1">
                <a:solidFill>
                  <a:srgbClr val="64696E"/>
                </a:solidFill>
                <a:latin typeface="+mn-lt"/>
              </a:defRPr>
            </a:lvl1pPr>
          </a:lstStyle>
          <a:p>
            <a:pPr>
              <a:defRPr/>
            </a:pPr>
            <a:fld id="{2F795862-A158-6B4E-8EB8-8D38F16ADD7D}" type="slidenum">
              <a:rPr lang="en-US"/>
              <a:pPr>
                <a:defRPr/>
              </a:pPr>
              <a:t>‹#›</a:t>
            </a:fld>
            <a:endParaRPr lang="en-US"/>
          </a:p>
        </p:txBody>
      </p:sp>
    </p:spTree>
    <p:extLst>
      <p:ext uri="{BB962C8B-B14F-4D97-AF65-F5344CB8AC3E}">
        <p14:creationId xmlns:p14="http://schemas.microsoft.com/office/powerpoint/2010/main" val="198680249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Mockup 2">
    <p:bg>
      <p:bgPr>
        <a:solidFill>
          <a:schemeClr val="tx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B257224-10C8-3B31-FB8D-EF596D958969}"/>
              </a:ext>
            </a:extLst>
          </p:cNvPr>
          <p:cNvSpPr/>
          <p:nvPr userDrawn="1"/>
        </p:nvSpPr>
        <p:spPr>
          <a:xfrm>
            <a:off x="0" y="10725150"/>
            <a:ext cx="24384000" cy="18383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3" name="Straight Connector 2">
            <a:extLst>
              <a:ext uri="{FF2B5EF4-FFF2-40B4-BE49-F238E27FC236}">
                <a16:creationId xmlns:a16="http://schemas.microsoft.com/office/drawing/2014/main" id="{45F154F7-965B-1359-92B6-7933D6F607F7}"/>
              </a:ext>
            </a:extLst>
          </p:cNvPr>
          <p:cNvCxnSpPr/>
          <p:nvPr userDrawn="1"/>
        </p:nvCxnSpPr>
        <p:spPr>
          <a:xfrm>
            <a:off x="0" y="12942888"/>
            <a:ext cx="24384000" cy="0"/>
          </a:xfrm>
          <a:prstGeom prst="line">
            <a:avLst/>
          </a:prstGeom>
          <a:ln w="25400">
            <a:solidFill>
              <a:srgbClr val="64696E"/>
            </a:solidFill>
          </a:ln>
        </p:spPr>
        <p:style>
          <a:lnRef idx="1">
            <a:schemeClr val="accent1"/>
          </a:lnRef>
          <a:fillRef idx="0">
            <a:schemeClr val="accent1"/>
          </a:fillRef>
          <a:effectRef idx="0">
            <a:schemeClr val="accent1"/>
          </a:effectRef>
          <a:fontRef idx="minor">
            <a:schemeClr val="tx1"/>
          </a:fontRef>
        </p:style>
      </p:cxnSp>
      <p:pic>
        <p:nvPicPr>
          <p:cNvPr id="4" name="Graphic 3">
            <a:extLst>
              <a:ext uri="{FF2B5EF4-FFF2-40B4-BE49-F238E27FC236}">
                <a16:creationId xmlns:a16="http://schemas.microsoft.com/office/drawing/2014/main" id="{7E1C0A81-A3D8-61A1-5A06-3A6134DDDD64}"/>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252538" y="13127038"/>
            <a:ext cx="2590800" cy="40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a:extLst>
              <a:ext uri="{FF2B5EF4-FFF2-40B4-BE49-F238E27FC236}">
                <a16:creationId xmlns:a16="http://schemas.microsoft.com/office/drawing/2014/main" id="{43AE7F3D-1E97-283C-32E4-45CAFA25821D}"/>
              </a:ext>
            </a:extLst>
          </p:cNvPr>
          <p:cNvSpPr>
            <a:spLocks noChangeArrowheads="1"/>
          </p:cNvSpPr>
          <p:nvPr userDrawn="1"/>
        </p:nvSpPr>
        <p:spPr bwMode="auto">
          <a:xfrm>
            <a:off x="0" y="1397000"/>
            <a:ext cx="1260475" cy="34925"/>
          </a:xfrm>
          <a:prstGeom prst="rect">
            <a:avLst/>
          </a:prstGeom>
          <a:solidFill>
            <a:srgbClr val="F88706"/>
          </a:solidFill>
          <a:ln>
            <a:noFill/>
          </a:ln>
        </p:spPr>
        <p:txBody>
          <a:bodyPr lIns="0" tIns="0" rIns="0" bIns="0" anchor="ctr"/>
          <a:lstStyle>
            <a:lvl1pPr defTabSz="825500">
              <a:defRPr sz="3600">
                <a:solidFill>
                  <a:schemeClr val="tx1"/>
                </a:solidFill>
                <a:latin typeface="Open Sans" panose="020B0606030504020204" pitchFamily="34" charset="0"/>
              </a:defRPr>
            </a:lvl1pPr>
            <a:lvl2pPr marL="742950" indent="-285750" defTabSz="825500">
              <a:defRPr sz="3600">
                <a:solidFill>
                  <a:schemeClr val="tx1"/>
                </a:solidFill>
                <a:latin typeface="Open Sans" panose="020B0606030504020204" pitchFamily="34" charset="0"/>
              </a:defRPr>
            </a:lvl2pPr>
            <a:lvl3pPr marL="1143000" indent="-228600" defTabSz="825500">
              <a:defRPr sz="3600">
                <a:solidFill>
                  <a:schemeClr val="tx1"/>
                </a:solidFill>
                <a:latin typeface="Open Sans" panose="020B0606030504020204" pitchFamily="34" charset="0"/>
              </a:defRPr>
            </a:lvl3pPr>
            <a:lvl4pPr marL="1600200" indent="-228600" defTabSz="825500">
              <a:defRPr sz="3600">
                <a:solidFill>
                  <a:schemeClr val="tx1"/>
                </a:solidFill>
                <a:latin typeface="Open Sans" panose="020B0606030504020204" pitchFamily="34" charset="0"/>
              </a:defRPr>
            </a:lvl4pPr>
            <a:lvl5pPr marL="2057400" indent="-228600" defTabSz="825500">
              <a:defRPr sz="3600">
                <a:solidFill>
                  <a:schemeClr val="tx1"/>
                </a:solidFill>
                <a:latin typeface="Open Sans" panose="020B0606030504020204" pitchFamily="34" charset="0"/>
              </a:defRPr>
            </a:lvl5pPr>
            <a:lvl6pPr marL="2514600" indent="-228600" defTabSz="825500" fontAlgn="base">
              <a:spcBef>
                <a:spcPct val="0"/>
              </a:spcBef>
              <a:spcAft>
                <a:spcPct val="0"/>
              </a:spcAft>
              <a:defRPr sz="3600">
                <a:solidFill>
                  <a:schemeClr val="tx1"/>
                </a:solidFill>
                <a:latin typeface="Open Sans" panose="020B0606030504020204" pitchFamily="34" charset="0"/>
              </a:defRPr>
            </a:lvl6pPr>
            <a:lvl7pPr marL="2971800" indent="-228600" defTabSz="825500" fontAlgn="base">
              <a:spcBef>
                <a:spcPct val="0"/>
              </a:spcBef>
              <a:spcAft>
                <a:spcPct val="0"/>
              </a:spcAft>
              <a:defRPr sz="3600">
                <a:solidFill>
                  <a:schemeClr val="tx1"/>
                </a:solidFill>
                <a:latin typeface="Open Sans" panose="020B0606030504020204" pitchFamily="34" charset="0"/>
              </a:defRPr>
            </a:lvl7pPr>
            <a:lvl8pPr marL="3429000" indent="-228600" defTabSz="825500" fontAlgn="base">
              <a:spcBef>
                <a:spcPct val="0"/>
              </a:spcBef>
              <a:spcAft>
                <a:spcPct val="0"/>
              </a:spcAft>
              <a:defRPr sz="3600">
                <a:solidFill>
                  <a:schemeClr val="tx1"/>
                </a:solidFill>
                <a:latin typeface="Open Sans" panose="020B0606030504020204" pitchFamily="34" charset="0"/>
              </a:defRPr>
            </a:lvl8pPr>
            <a:lvl9pPr marL="3886200" indent="-228600" defTabSz="825500" fontAlgn="base">
              <a:spcBef>
                <a:spcPct val="0"/>
              </a:spcBef>
              <a:spcAft>
                <a:spcPct val="0"/>
              </a:spcAft>
              <a:defRPr sz="3600">
                <a:solidFill>
                  <a:schemeClr val="tx1"/>
                </a:solidFill>
                <a:latin typeface="Open Sans" panose="020B0606030504020204" pitchFamily="34" charset="0"/>
              </a:defRPr>
            </a:lvl9pPr>
          </a:lstStyle>
          <a:p>
            <a:pPr algn="ctr" eaLnBrk="1">
              <a:defRPr/>
            </a:pPr>
            <a:endParaRPr lang="en-US" altLang="en-US" sz="3200" b="1">
              <a:solidFill>
                <a:srgbClr val="FFFFFF"/>
              </a:solidFill>
              <a:latin typeface="Montserrat" pitchFamily="2" charset="77"/>
              <a:ea typeface="Helvetica Neue Medium" panose="02000503000000020004" pitchFamily="2" charset="0"/>
              <a:cs typeface="Helvetica Neue Medium" panose="02000503000000020004" pitchFamily="2" charset="0"/>
              <a:sym typeface="Helvetica Neue Medium" panose="02000503000000020004" pitchFamily="2" charset="0"/>
            </a:endParaRPr>
          </a:p>
        </p:txBody>
      </p:sp>
      <p:pic>
        <p:nvPicPr>
          <p:cNvPr id="6" name="Picture 5">
            <a:extLst>
              <a:ext uri="{FF2B5EF4-FFF2-40B4-BE49-F238E27FC236}">
                <a16:creationId xmlns:a16="http://schemas.microsoft.com/office/drawing/2014/main" id="{D38FB95B-5403-183A-5E31-4DD290928548}"/>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2457113" y="2724150"/>
            <a:ext cx="15306675" cy="10125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Google Shape;17;p4"/>
          <p:cNvSpPr txBox="1">
            <a:spLocks noGrp="1"/>
          </p:cNvSpPr>
          <p:nvPr>
            <p:ph type="title"/>
          </p:nvPr>
        </p:nvSpPr>
        <p:spPr>
          <a:xfrm>
            <a:off x="1307458" y="973330"/>
            <a:ext cx="21830355" cy="886397"/>
          </a:xfrm>
          <a:prstGeom prst="rect">
            <a:avLst/>
          </a:prstGeom>
        </p:spPr>
        <p:txBody>
          <a:bodyPr wrap="square" lIns="0" tIns="0" rIns="0" bIns="0" anchor="ctr" anchorCtr="0">
            <a:spAutoFit/>
          </a:bodyPr>
          <a:lstStyle>
            <a:lvl1pPr>
              <a:defRPr sz="6400" b="1">
                <a:solidFill>
                  <a:schemeClr val="bg1"/>
                </a:solidFill>
                <a:latin typeface="Ubuntu" panose="020B0504030602030204" pitchFamily="34" charset="0"/>
                <a:ea typeface="+mn-ea"/>
                <a:cs typeface="+mn-cs"/>
              </a:defRPr>
            </a:lvl1pPr>
          </a:lstStyle>
          <a:p>
            <a:pPr lvl="0"/>
            <a:r>
              <a:rPr lang="fr-FR"/>
              <a:t>Modifiez le style du titre</a:t>
            </a:r>
            <a:endParaRPr/>
          </a:p>
        </p:txBody>
      </p:sp>
      <p:sp>
        <p:nvSpPr>
          <p:cNvPr id="11" name="Google Shape;18;p4"/>
          <p:cNvSpPr txBox="1">
            <a:spLocks noGrp="1"/>
          </p:cNvSpPr>
          <p:nvPr>
            <p:ph type="body" idx="13"/>
          </p:nvPr>
        </p:nvSpPr>
        <p:spPr>
          <a:xfrm>
            <a:off x="1335168" y="2007333"/>
            <a:ext cx="21802645" cy="387798"/>
          </a:xfrm>
          <a:prstGeom prst="rect">
            <a:avLst/>
          </a:prstGeom>
        </p:spPr>
        <p:txBody>
          <a:bodyPr wrap="square" lIns="0" tIns="0" rIns="0" bIns="0" anchor="t" anchorCtr="0">
            <a:spAutoFit/>
          </a:bodyPr>
          <a:lstStyle>
            <a:lvl1pPr marL="0" indent="0">
              <a:buNone/>
              <a:defRPr sz="2800" b="0">
                <a:solidFill>
                  <a:schemeClr val="bg1"/>
                </a:solidFill>
                <a:latin typeface="+mn-lt"/>
              </a:defRPr>
            </a:lvl1pPr>
          </a:lstStyle>
          <a:p>
            <a:pPr lvl="0"/>
            <a:r>
              <a:rPr lang="fr-FR"/>
              <a:t>Cliquez pour modifier les styles du texte du masque</a:t>
            </a:r>
          </a:p>
        </p:txBody>
      </p:sp>
      <p:sp>
        <p:nvSpPr>
          <p:cNvPr id="18" name="Picture Placeholder 2"/>
          <p:cNvSpPr>
            <a:spLocks noGrp="1"/>
          </p:cNvSpPr>
          <p:nvPr>
            <p:ph type="pic" sz="quarter" idx="12"/>
          </p:nvPr>
        </p:nvSpPr>
        <p:spPr>
          <a:xfrm>
            <a:off x="14616779" y="4061042"/>
            <a:ext cx="10988781" cy="6867987"/>
          </a:xfrm>
          <a:prstGeom prst="rect">
            <a:avLst/>
          </a:prstGeom>
          <a:pattFill prst="pct10">
            <a:fgClr>
              <a:schemeClr val="tx2"/>
            </a:fgClr>
            <a:bgClr>
              <a:schemeClr val="bg1"/>
            </a:bgClr>
          </a:pattFill>
        </p:spPr>
        <p:txBody>
          <a:bodyPr/>
          <a:lstStyle>
            <a:lvl1pPr>
              <a:defRPr lang="en-US" sz="4800" dirty="0">
                <a:solidFill>
                  <a:schemeClr val="accent1"/>
                </a:solidFill>
              </a:defRPr>
            </a:lvl1pPr>
          </a:lstStyle>
          <a:p>
            <a:pPr lvl="0"/>
            <a:r>
              <a:rPr lang="fr-FR" noProof="0"/>
              <a:t>Cliquez sur l'icône pour ajouter une image</a:t>
            </a:r>
            <a:endParaRPr lang="en-US" noProof="0"/>
          </a:p>
        </p:txBody>
      </p:sp>
      <p:sp>
        <p:nvSpPr>
          <p:cNvPr id="7" name="Slide Number Placeholder 2">
            <a:extLst>
              <a:ext uri="{FF2B5EF4-FFF2-40B4-BE49-F238E27FC236}">
                <a16:creationId xmlns:a16="http://schemas.microsoft.com/office/drawing/2014/main" id="{1ED00319-287A-C826-B7C6-D6D9453E8DA2}"/>
              </a:ext>
            </a:extLst>
          </p:cNvPr>
          <p:cNvSpPr>
            <a:spLocks noGrp="1"/>
          </p:cNvSpPr>
          <p:nvPr>
            <p:ph type="sldNum" idx="14"/>
          </p:nvPr>
        </p:nvSpPr>
        <p:spPr>
          <a:xfrm>
            <a:off x="21674138" y="13114338"/>
            <a:ext cx="1463675" cy="430212"/>
          </a:xfrm>
          <a:prstGeom prst="rect">
            <a:avLst/>
          </a:prstGeom>
        </p:spPr>
        <p:txBody>
          <a:bodyPr anchor="ctr"/>
          <a:lstStyle>
            <a:lvl1pPr algn="r" eaLnBrk="1" fontAlgn="auto" hangingPunct="1">
              <a:spcBef>
                <a:spcPts val="0"/>
              </a:spcBef>
              <a:spcAft>
                <a:spcPts val="0"/>
              </a:spcAft>
              <a:defRPr sz="1800" b="1">
                <a:solidFill>
                  <a:srgbClr val="64696E"/>
                </a:solidFill>
                <a:latin typeface="+mn-lt"/>
              </a:defRPr>
            </a:lvl1pPr>
          </a:lstStyle>
          <a:p>
            <a:pPr>
              <a:defRPr/>
            </a:pPr>
            <a:fld id="{84BCB8D1-A322-F24F-9709-4B512A400B1C}" type="slidenum">
              <a:rPr lang="en-US"/>
              <a:pPr>
                <a:defRPr/>
              </a:pPr>
              <a:t>‹#›</a:t>
            </a:fld>
            <a:endParaRPr lang="en-US"/>
          </a:p>
        </p:txBody>
      </p:sp>
    </p:spTree>
    <p:extLst>
      <p:ext uri="{BB962C8B-B14F-4D97-AF65-F5344CB8AC3E}">
        <p14:creationId xmlns:p14="http://schemas.microsoft.com/office/powerpoint/2010/main" val="238274622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Mockup 3">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AD2545D-FAF2-B72D-2F0B-E4115C63D049}"/>
              </a:ext>
            </a:extLst>
          </p:cNvPr>
          <p:cNvSpPr/>
          <p:nvPr userDrawn="1"/>
        </p:nvSpPr>
        <p:spPr>
          <a:xfrm>
            <a:off x="0" y="8824913"/>
            <a:ext cx="24384000" cy="489108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7200"/>
          </a:p>
        </p:txBody>
      </p:sp>
      <p:pic>
        <p:nvPicPr>
          <p:cNvPr id="3" name="Picture 2" descr="iMac.png">
            <a:extLst>
              <a:ext uri="{FF2B5EF4-FFF2-40B4-BE49-F238E27FC236}">
                <a16:creationId xmlns:a16="http://schemas.microsoft.com/office/drawing/2014/main" id="{683683FF-354A-7CA0-1B7C-EEEC3145506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4406563" y="2633663"/>
            <a:ext cx="9850437" cy="8632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 name="Straight Connector 3">
            <a:extLst>
              <a:ext uri="{FF2B5EF4-FFF2-40B4-BE49-F238E27FC236}">
                <a16:creationId xmlns:a16="http://schemas.microsoft.com/office/drawing/2014/main" id="{11EE5FA0-2839-9941-5A3E-EE7179C7B3DF}"/>
              </a:ext>
            </a:extLst>
          </p:cNvPr>
          <p:cNvCxnSpPr/>
          <p:nvPr userDrawn="1"/>
        </p:nvCxnSpPr>
        <p:spPr>
          <a:xfrm>
            <a:off x="0" y="12942888"/>
            <a:ext cx="24384000" cy="0"/>
          </a:xfrm>
          <a:prstGeom prst="line">
            <a:avLst/>
          </a:prstGeom>
          <a:ln w="25400">
            <a:solidFill>
              <a:srgbClr val="64696E"/>
            </a:solidFill>
          </a:ln>
        </p:spPr>
        <p:style>
          <a:lnRef idx="1">
            <a:schemeClr val="accent1"/>
          </a:lnRef>
          <a:fillRef idx="0">
            <a:schemeClr val="accent1"/>
          </a:fillRef>
          <a:effectRef idx="0">
            <a:schemeClr val="accent1"/>
          </a:effectRef>
          <a:fontRef idx="minor">
            <a:schemeClr val="tx1"/>
          </a:fontRef>
        </p:style>
      </p:cxnSp>
      <p:pic>
        <p:nvPicPr>
          <p:cNvPr id="5" name="Graphic 4">
            <a:extLst>
              <a:ext uri="{FF2B5EF4-FFF2-40B4-BE49-F238E27FC236}">
                <a16:creationId xmlns:a16="http://schemas.microsoft.com/office/drawing/2014/main" id="{F5E656A6-CCB9-D596-0C72-72B35AE329D5}"/>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252538" y="13127038"/>
            <a:ext cx="2590800" cy="40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a:extLst>
              <a:ext uri="{FF2B5EF4-FFF2-40B4-BE49-F238E27FC236}">
                <a16:creationId xmlns:a16="http://schemas.microsoft.com/office/drawing/2014/main" id="{4511A263-535D-CE46-6CAF-55C9D6681114}"/>
              </a:ext>
            </a:extLst>
          </p:cNvPr>
          <p:cNvSpPr>
            <a:spLocks noChangeArrowheads="1"/>
          </p:cNvSpPr>
          <p:nvPr userDrawn="1"/>
        </p:nvSpPr>
        <p:spPr bwMode="auto">
          <a:xfrm>
            <a:off x="0" y="1397000"/>
            <a:ext cx="1260475" cy="34925"/>
          </a:xfrm>
          <a:prstGeom prst="rect">
            <a:avLst/>
          </a:prstGeom>
          <a:solidFill>
            <a:srgbClr val="F88706"/>
          </a:solidFill>
          <a:ln>
            <a:noFill/>
          </a:ln>
        </p:spPr>
        <p:txBody>
          <a:bodyPr lIns="0" tIns="0" rIns="0" bIns="0" anchor="ctr"/>
          <a:lstStyle>
            <a:lvl1pPr defTabSz="825500">
              <a:defRPr sz="3600">
                <a:solidFill>
                  <a:schemeClr val="tx1"/>
                </a:solidFill>
                <a:latin typeface="Open Sans" panose="020B0606030504020204" pitchFamily="34" charset="0"/>
              </a:defRPr>
            </a:lvl1pPr>
            <a:lvl2pPr marL="742950" indent="-285750" defTabSz="825500">
              <a:defRPr sz="3600">
                <a:solidFill>
                  <a:schemeClr val="tx1"/>
                </a:solidFill>
                <a:latin typeface="Open Sans" panose="020B0606030504020204" pitchFamily="34" charset="0"/>
              </a:defRPr>
            </a:lvl2pPr>
            <a:lvl3pPr marL="1143000" indent="-228600" defTabSz="825500">
              <a:defRPr sz="3600">
                <a:solidFill>
                  <a:schemeClr val="tx1"/>
                </a:solidFill>
                <a:latin typeface="Open Sans" panose="020B0606030504020204" pitchFamily="34" charset="0"/>
              </a:defRPr>
            </a:lvl3pPr>
            <a:lvl4pPr marL="1600200" indent="-228600" defTabSz="825500">
              <a:defRPr sz="3600">
                <a:solidFill>
                  <a:schemeClr val="tx1"/>
                </a:solidFill>
                <a:latin typeface="Open Sans" panose="020B0606030504020204" pitchFamily="34" charset="0"/>
              </a:defRPr>
            </a:lvl4pPr>
            <a:lvl5pPr marL="2057400" indent="-228600" defTabSz="825500">
              <a:defRPr sz="3600">
                <a:solidFill>
                  <a:schemeClr val="tx1"/>
                </a:solidFill>
                <a:latin typeface="Open Sans" panose="020B0606030504020204" pitchFamily="34" charset="0"/>
              </a:defRPr>
            </a:lvl5pPr>
            <a:lvl6pPr marL="2514600" indent="-228600" defTabSz="825500" fontAlgn="base">
              <a:spcBef>
                <a:spcPct val="0"/>
              </a:spcBef>
              <a:spcAft>
                <a:spcPct val="0"/>
              </a:spcAft>
              <a:defRPr sz="3600">
                <a:solidFill>
                  <a:schemeClr val="tx1"/>
                </a:solidFill>
                <a:latin typeface="Open Sans" panose="020B0606030504020204" pitchFamily="34" charset="0"/>
              </a:defRPr>
            </a:lvl6pPr>
            <a:lvl7pPr marL="2971800" indent="-228600" defTabSz="825500" fontAlgn="base">
              <a:spcBef>
                <a:spcPct val="0"/>
              </a:spcBef>
              <a:spcAft>
                <a:spcPct val="0"/>
              </a:spcAft>
              <a:defRPr sz="3600">
                <a:solidFill>
                  <a:schemeClr val="tx1"/>
                </a:solidFill>
                <a:latin typeface="Open Sans" panose="020B0606030504020204" pitchFamily="34" charset="0"/>
              </a:defRPr>
            </a:lvl7pPr>
            <a:lvl8pPr marL="3429000" indent="-228600" defTabSz="825500" fontAlgn="base">
              <a:spcBef>
                <a:spcPct val="0"/>
              </a:spcBef>
              <a:spcAft>
                <a:spcPct val="0"/>
              </a:spcAft>
              <a:defRPr sz="3600">
                <a:solidFill>
                  <a:schemeClr val="tx1"/>
                </a:solidFill>
                <a:latin typeface="Open Sans" panose="020B0606030504020204" pitchFamily="34" charset="0"/>
              </a:defRPr>
            </a:lvl8pPr>
            <a:lvl9pPr marL="3886200" indent="-228600" defTabSz="825500" fontAlgn="base">
              <a:spcBef>
                <a:spcPct val="0"/>
              </a:spcBef>
              <a:spcAft>
                <a:spcPct val="0"/>
              </a:spcAft>
              <a:defRPr sz="3600">
                <a:solidFill>
                  <a:schemeClr val="tx1"/>
                </a:solidFill>
                <a:latin typeface="Open Sans" panose="020B0606030504020204" pitchFamily="34" charset="0"/>
              </a:defRPr>
            </a:lvl9pPr>
          </a:lstStyle>
          <a:p>
            <a:pPr algn="ctr" eaLnBrk="1">
              <a:defRPr/>
            </a:pPr>
            <a:endParaRPr lang="en-US" altLang="en-US" sz="3200" b="1">
              <a:solidFill>
                <a:srgbClr val="FFFFFF"/>
              </a:solidFill>
              <a:latin typeface="Montserrat" pitchFamily="2" charset="77"/>
              <a:ea typeface="Helvetica Neue Medium" panose="02000503000000020004" pitchFamily="2" charset="0"/>
              <a:cs typeface="Helvetica Neue Medium" panose="02000503000000020004" pitchFamily="2" charset="0"/>
              <a:sym typeface="Helvetica Neue Medium" panose="02000503000000020004" pitchFamily="2" charset="0"/>
            </a:endParaRPr>
          </a:p>
        </p:txBody>
      </p:sp>
      <p:sp>
        <p:nvSpPr>
          <p:cNvPr id="39" name="Google Shape;17;p4"/>
          <p:cNvSpPr txBox="1">
            <a:spLocks noGrp="1"/>
          </p:cNvSpPr>
          <p:nvPr>
            <p:ph type="title"/>
          </p:nvPr>
        </p:nvSpPr>
        <p:spPr>
          <a:xfrm>
            <a:off x="1307458" y="973330"/>
            <a:ext cx="21802645" cy="795199"/>
          </a:xfrm>
          <a:prstGeom prst="rect">
            <a:avLst/>
          </a:prstGeom>
        </p:spPr>
        <p:txBody>
          <a:bodyPr wrap="square" lIns="0" tIns="0" rIns="0" bIns="0" anchor="ctr" anchorCtr="0">
            <a:spAutoFit/>
          </a:bodyPr>
          <a:lstStyle>
            <a:lvl1pPr>
              <a:defRPr sz="6400" b="1">
                <a:solidFill>
                  <a:srgbClr val="1B2127"/>
                </a:solidFill>
                <a:latin typeface="Ubuntu" panose="020B0504030602030204" pitchFamily="34" charset="0"/>
                <a:ea typeface="+mn-ea"/>
                <a:cs typeface="+mn-cs"/>
              </a:defRPr>
            </a:lvl1pPr>
          </a:lstStyle>
          <a:p>
            <a:pPr lvl="0"/>
            <a:r>
              <a:rPr lang="fr-FR"/>
              <a:t>Modifiez le style du titre</a:t>
            </a:r>
            <a:endParaRPr/>
          </a:p>
        </p:txBody>
      </p:sp>
      <p:sp>
        <p:nvSpPr>
          <p:cNvPr id="40" name="Google Shape;18;p4"/>
          <p:cNvSpPr txBox="1">
            <a:spLocks noGrp="1"/>
          </p:cNvSpPr>
          <p:nvPr>
            <p:ph type="body" idx="1"/>
          </p:nvPr>
        </p:nvSpPr>
        <p:spPr>
          <a:xfrm>
            <a:off x="1335168" y="2007333"/>
            <a:ext cx="21802645" cy="387798"/>
          </a:xfrm>
          <a:prstGeom prst="rect">
            <a:avLst/>
          </a:prstGeom>
        </p:spPr>
        <p:txBody>
          <a:bodyPr wrap="square" lIns="0" tIns="0" rIns="0" bIns="0" anchor="t" anchorCtr="0">
            <a:spAutoFit/>
          </a:bodyPr>
          <a:lstStyle>
            <a:lvl1pPr marL="0" indent="0">
              <a:buNone/>
              <a:defRPr sz="2800" b="0">
                <a:solidFill>
                  <a:schemeClr val="tx2"/>
                </a:solidFill>
                <a:latin typeface="+mn-lt"/>
              </a:defRPr>
            </a:lvl1pPr>
          </a:lstStyle>
          <a:p>
            <a:pPr lvl="0"/>
            <a:r>
              <a:rPr lang="fr-FR"/>
              <a:t>Cliquez pour modifier les styles du texte du masque</a:t>
            </a:r>
          </a:p>
        </p:txBody>
      </p:sp>
      <p:sp>
        <p:nvSpPr>
          <p:cNvPr id="9" name="Picture Placeholder 2"/>
          <p:cNvSpPr>
            <a:spLocks noGrp="1"/>
          </p:cNvSpPr>
          <p:nvPr>
            <p:ph type="pic" sz="quarter" idx="12"/>
          </p:nvPr>
        </p:nvSpPr>
        <p:spPr>
          <a:xfrm>
            <a:off x="15711998" y="3876957"/>
            <a:ext cx="7239000" cy="4019549"/>
          </a:xfrm>
          <a:prstGeom prst="rect">
            <a:avLst/>
          </a:prstGeom>
          <a:pattFill prst="pct10">
            <a:fgClr>
              <a:schemeClr val="tx2"/>
            </a:fgClr>
            <a:bgClr>
              <a:schemeClr val="bg1"/>
            </a:bgClr>
          </a:pattFill>
        </p:spPr>
        <p:txBody>
          <a:bodyPr/>
          <a:lstStyle>
            <a:lvl1pPr>
              <a:defRPr sz="4800">
                <a:solidFill>
                  <a:schemeClr val="accent1"/>
                </a:solidFill>
              </a:defRPr>
            </a:lvl1pPr>
          </a:lstStyle>
          <a:p>
            <a:pPr lvl="0"/>
            <a:r>
              <a:rPr lang="fr-FR" noProof="0"/>
              <a:t>Cliquez sur l'icône pour ajouter une image</a:t>
            </a:r>
            <a:endParaRPr lang="en-US" noProof="0"/>
          </a:p>
        </p:txBody>
      </p:sp>
      <p:sp>
        <p:nvSpPr>
          <p:cNvPr id="7" name="Slide Number Placeholder 2">
            <a:extLst>
              <a:ext uri="{FF2B5EF4-FFF2-40B4-BE49-F238E27FC236}">
                <a16:creationId xmlns:a16="http://schemas.microsoft.com/office/drawing/2014/main" id="{60FB240D-48CF-1121-5A17-06520C5619DB}"/>
              </a:ext>
            </a:extLst>
          </p:cNvPr>
          <p:cNvSpPr>
            <a:spLocks noGrp="1"/>
          </p:cNvSpPr>
          <p:nvPr>
            <p:ph type="sldNum" idx="13"/>
          </p:nvPr>
        </p:nvSpPr>
        <p:spPr>
          <a:xfrm>
            <a:off x="21674138" y="13114338"/>
            <a:ext cx="1463675" cy="430212"/>
          </a:xfrm>
          <a:prstGeom prst="rect">
            <a:avLst/>
          </a:prstGeom>
        </p:spPr>
        <p:txBody>
          <a:bodyPr anchor="ctr"/>
          <a:lstStyle>
            <a:lvl1pPr algn="r" eaLnBrk="1" fontAlgn="auto" hangingPunct="1">
              <a:spcBef>
                <a:spcPts val="0"/>
              </a:spcBef>
              <a:spcAft>
                <a:spcPts val="0"/>
              </a:spcAft>
              <a:defRPr sz="1800" b="1">
                <a:solidFill>
                  <a:srgbClr val="64696E"/>
                </a:solidFill>
                <a:latin typeface="+mn-lt"/>
              </a:defRPr>
            </a:lvl1pPr>
          </a:lstStyle>
          <a:p>
            <a:pPr>
              <a:defRPr/>
            </a:pPr>
            <a:fld id="{1BB73CB6-127A-3344-9EEB-E1D89D1809DD}" type="slidenum">
              <a:rPr lang="en-US"/>
              <a:pPr>
                <a:defRPr/>
              </a:pPr>
              <a:t>‹#›</a:t>
            </a:fld>
            <a:endParaRPr lang="en-US"/>
          </a:p>
        </p:txBody>
      </p:sp>
    </p:spTree>
    <p:extLst>
      <p:ext uri="{BB962C8B-B14F-4D97-AF65-F5344CB8AC3E}">
        <p14:creationId xmlns:p14="http://schemas.microsoft.com/office/powerpoint/2010/main" val="336098613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Mockup 4">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6F46939-BB22-32E1-6945-29932FC9B27E}"/>
              </a:ext>
            </a:extLst>
          </p:cNvPr>
          <p:cNvSpPr/>
          <p:nvPr userDrawn="1"/>
        </p:nvSpPr>
        <p:spPr>
          <a:xfrm>
            <a:off x="0" y="0"/>
            <a:ext cx="12179300" cy="13716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nvGrpSpPr>
          <p:cNvPr id="3" name="Group 2">
            <a:extLst>
              <a:ext uri="{FF2B5EF4-FFF2-40B4-BE49-F238E27FC236}">
                <a16:creationId xmlns:a16="http://schemas.microsoft.com/office/drawing/2014/main" id="{C74C5F7E-5FA5-C3BF-428D-4E55CB16BC5C}"/>
              </a:ext>
            </a:extLst>
          </p:cNvPr>
          <p:cNvGrpSpPr>
            <a:grpSpLocks/>
          </p:cNvGrpSpPr>
          <p:nvPr userDrawn="1"/>
        </p:nvGrpSpPr>
        <p:grpSpPr bwMode="auto">
          <a:xfrm>
            <a:off x="7821613" y="1968500"/>
            <a:ext cx="15757525" cy="1020763"/>
            <a:chOff x="3179886" y="2083564"/>
            <a:chExt cx="5702858" cy="369350"/>
          </a:xfrm>
        </p:grpSpPr>
        <p:sp>
          <p:nvSpPr>
            <p:cNvPr id="4" name="Round Same Side Corner Rectangle 1">
              <a:extLst>
                <a:ext uri="{FF2B5EF4-FFF2-40B4-BE49-F238E27FC236}">
                  <a16:creationId xmlns:a16="http://schemas.microsoft.com/office/drawing/2014/main" id="{902910DA-9D99-26CE-C47A-F8FB642E0B5E}"/>
                </a:ext>
              </a:extLst>
            </p:cNvPr>
            <p:cNvSpPr/>
            <p:nvPr/>
          </p:nvSpPr>
          <p:spPr>
            <a:xfrm>
              <a:off x="3179886" y="2083564"/>
              <a:ext cx="5702858" cy="369350"/>
            </a:xfrm>
            <a:prstGeom prst="round2SameRect">
              <a:avLst>
                <a:gd name="adj1" fmla="val 14928"/>
                <a:gd name="adj2" fmla="val 0"/>
              </a:avLst>
            </a:prstGeom>
            <a:solidFill>
              <a:schemeClr val="tx2"/>
            </a:solidFill>
            <a:ln w="12700" cap="flat" cmpd="sng" algn="ctr">
              <a:noFill/>
              <a:prstDash val="solid"/>
              <a:miter lim="800000"/>
            </a:ln>
            <a:effectLst/>
          </p:spPr>
          <p:txBody>
            <a:bodyPr anchor="ctr"/>
            <a:lstStyle/>
            <a:p>
              <a:pPr algn="ctr" defTabSz="914400" eaLnBrk="1" fontAlgn="auto" hangingPunct="1">
                <a:spcBef>
                  <a:spcPts val="0"/>
                </a:spcBef>
                <a:spcAft>
                  <a:spcPts val="0"/>
                </a:spcAft>
                <a:defRPr/>
              </a:pPr>
              <a:endParaRPr lang="en-IN" kern="0">
                <a:solidFill>
                  <a:prstClr val="white"/>
                </a:solidFill>
                <a:latin typeface="Calibri" panose="020F0502020204030204"/>
              </a:endParaRPr>
            </a:p>
          </p:txBody>
        </p:sp>
        <p:grpSp>
          <p:nvGrpSpPr>
            <p:cNvPr id="5" name="Group 4">
              <a:extLst>
                <a:ext uri="{FF2B5EF4-FFF2-40B4-BE49-F238E27FC236}">
                  <a16:creationId xmlns:a16="http://schemas.microsoft.com/office/drawing/2014/main" id="{05255A41-1273-CD82-039B-FEDE84CC5205}"/>
                </a:ext>
              </a:extLst>
            </p:cNvPr>
            <p:cNvGrpSpPr>
              <a:grpSpLocks/>
            </p:cNvGrpSpPr>
            <p:nvPr/>
          </p:nvGrpSpPr>
          <p:grpSpPr bwMode="auto">
            <a:xfrm>
              <a:off x="3382010" y="2233949"/>
              <a:ext cx="341854" cy="82531"/>
              <a:chOff x="3382010" y="2233949"/>
              <a:chExt cx="341854" cy="82531"/>
            </a:xfrm>
          </p:grpSpPr>
          <p:sp>
            <p:nvSpPr>
              <p:cNvPr id="6" name="Oval 5">
                <a:extLst>
                  <a:ext uri="{FF2B5EF4-FFF2-40B4-BE49-F238E27FC236}">
                    <a16:creationId xmlns:a16="http://schemas.microsoft.com/office/drawing/2014/main" id="{0C24F250-C800-434C-4316-8F40DA085F2A}"/>
                  </a:ext>
                </a:extLst>
              </p:cNvPr>
              <p:cNvSpPr/>
              <p:nvPr/>
            </p:nvSpPr>
            <p:spPr>
              <a:xfrm>
                <a:off x="3382123" y="2234061"/>
                <a:ext cx="82733" cy="82142"/>
              </a:xfrm>
              <a:prstGeom prst="ellipse">
                <a:avLst/>
              </a:prstGeom>
              <a:solidFill>
                <a:schemeClr val="accent3">
                  <a:lumMod val="60000"/>
                  <a:lumOff val="40000"/>
                </a:schemeClr>
              </a:solidFill>
              <a:ln w="12700" cap="flat" cmpd="sng" algn="ctr">
                <a:noFill/>
                <a:prstDash val="solid"/>
                <a:miter lim="800000"/>
              </a:ln>
              <a:effectLst/>
            </p:spPr>
            <p:txBody>
              <a:bodyPr anchor="ctr"/>
              <a:lstStyle/>
              <a:p>
                <a:pPr algn="ctr" defTabSz="914400" eaLnBrk="1" fontAlgn="auto" hangingPunct="1">
                  <a:spcBef>
                    <a:spcPts val="0"/>
                  </a:spcBef>
                  <a:spcAft>
                    <a:spcPts val="0"/>
                  </a:spcAft>
                  <a:defRPr/>
                </a:pPr>
                <a:endParaRPr lang="en-IN" kern="0">
                  <a:solidFill>
                    <a:prstClr val="white"/>
                  </a:solidFill>
                  <a:latin typeface="Calibri" panose="020F0502020204030204"/>
                </a:endParaRPr>
              </a:p>
            </p:txBody>
          </p:sp>
          <p:sp>
            <p:nvSpPr>
              <p:cNvPr id="7" name="Oval 6">
                <a:extLst>
                  <a:ext uri="{FF2B5EF4-FFF2-40B4-BE49-F238E27FC236}">
                    <a16:creationId xmlns:a16="http://schemas.microsoft.com/office/drawing/2014/main" id="{5C232586-C34D-49E7-A268-668058D62F72}"/>
                  </a:ext>
                </a:extLst>
              </p:cNvPr>
              <p:cNvSpPr/>
              <p:nvPr/>
            </p:nvSpPr>
            <p:spPr>
              <a:xfrm>
                <a:off x="3511969" y="2234061"/>
                <a:ext cx="82159" cy="82142"/>
              </a:xfrm>
              <a:prstGeom prst="ellipse">
                <a:avLst/>
              </a:prstGeom>
              <a:solidFill>
                <a:schemeClr val="accent3">
                  <a:lumMod val="60000"/>
                  <a:lumOff val="40000"/>
                </a:schemeClr>
              </a:solidFill>
              <a:ln w="12700" cap="flat" cmpd="sng" algn="ctr">
                <a:noFill/>
                <a:prstDash val="solid"/>
                <a:miter lim="800000"/>
              </a:ln>
              <a:effectLst/>
            </p:spPr>
            <p:txBody>
              <a:bodyPr anchor="ctr"/>
              <a:lstStyle/>
              <a:p>
                <a:pPr algn="ctr" defTabSz="914400" eaLnBrk="1" fontAlgn="auto" hangingPunct="1">
                  <a:spcBef>
                    <a:spcPts val="0"/>
                  </a:spcBef>
                  <a:spcAft>
                    <a:spcPts val="0"/>
                  </a:spcAft>
                  <a:defRPr/>
                </a:pPr>
                <a:endParaRPr lang="en-IN" kern="0">
                  <a:solidFill>
                    <a:prstClr val="white"/>
                  </a:solidFill>
                  <a:latin typeface="Calibri" panose="020F0502020204030204"/>
                </a:endParaRPr>
              </a:p>
            </p:txBody>
          </p:sp>
          <p:sp>
            <p:nvSpPr>
              <p:cNvPr id="8" name="Oval 7">
                <a:extLst>
                  <a:ext uri="{FF2B5EF4-FFF2-40B4-BE49-F238E27FC236}">
                    <a16:creationId xmlns:a16="http://schemas.microsoft.com/office/drawing/2014/main" id="{F1B81F06-C52E-4A40-1576-EC5A0A88BB97}"/>
                  </a:ext>
                </a:extLst>
              </p:cNvPr>
              <p:cNvSpPr/>
              <p:nvPr/>
            </p:nvSpPr>
            <p:spPr>
              <a:xfrm>
                <a:off x="3641240" y="2234061"/>
                <a:ext cx="82733" cy="82142"/>
              </a:xfrm>
              <a:prstGeom prst="ellipse">
                <a:avLst/>
              </a:prstGeom>
              <a:solidFill>
                <a:schemeClr val="accent3"/>
              </a:solidFill>
              <a:ln w="12700" cap="flat" cmpd="sng" algn="ctr">
                <a:noFill/>
                <a:prstDash val="solid"/>
                <a:miter lim="800000"/>
              </a:ln>
              <a:effectLst/>
            </p:spPr>
            <p:txBody>
              <a:bodyPr anchor="ctr"/>
              <a:lstStyle/>
              <a:p>
                <a:pPr algn="ctr" defTabSz="914400" eaLnBrk="1" fontAlgn="auto" hangingPunct="1">
                  <a:spcBef>
                    <a:spcPts val="0"/>
                  </a:spcBef>
                  <a:spcAft>
                    <a:spcPts val="0"/>
                  </a:spcAft>
                  <a:defRPr/>
                </a:pPr>
                <a:endParaRPr lang="en-IN" kern="0">
                  <a:solidFill>
                    <a:prstClr val="white"/>
                  </a:solidFill>
                  <a:latin typeface="Calibri" panose="020F0502020204030204"/>
                </a:endParaRPr>
              </a:p>
            </p:txBody>
          </p:sp>
        </p:grpSp>
      </p:grpSp>
      <p:cxnSp>
        <p:nvCxnSpPr>
          <p:cNvPr id="9" name="Straight Connector 8">
            <a:extLst>
              <a:ext uri="{FF2B5EF4-FFF2-40B4-BE49-F238E27FC236}">
                <a16:creationId xmlns:a16="http://schemas.microsoft.com/office/drawing/2014/main" id="{61715E67-96A9-E5E7-F4D6-E8F61D64EA42}"/>
              </a:ext>
            </a:extLst>
          </p:cNvPr>
          <p:cNvCxnSpPr/>
          <p:nvPr userDrawn="1"/>
        </p:nvCxnSpPr>
        <p:spPr>
          <a:xfrm>
            <a:off x="0" y="12942888"/>
            <a:ext cx="24384000" cy="0"/>
          </a:xfrm>
          <a:prstGeom prst="line">
            <a:avLst/>
          </a:prstGeom>
          <a:ln w="25400">
            <a:solidFill>
              <a:srgbClr val="64696E"/>
            </a:solidFill>
          </a:ln>
        </p:spPr>
        <p:style>
          <a:lnRef idx="1">
            <a:schemeClr val="accent1"/>
          </a:lnRef>
          <a:fillRef idx="0">
            <a:schemeClr val="accent1"/>
          </a:fillRef>
          <a:effectRef idx="0">
            <a:schemeClr val="accent1"/>
          </a:effectRef>
          <a:fontRef idx="minor">
            <a:schemeClr val="tx1"/>
          </a:fontRef>
        </p:style>
      </p:cxnSp>
      <p:pic>
        <p:nvPicPr>
          <p:cNvPr id="10" name="Graphic 9">
            <a:extLst>
              <a:ext uri="{FF2B5EF4-FFF2-40B4-BE49-F238E27FC236}">
                <a16:creationId xmlns:a16="http://schemas.microsoft.com/office/drawing/2014/main" id="{88B14342-0BB7-E896-0902-2BAE8B64A1E3}"/>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252538" y="13127038"/>
            <a:ext cx="2590800" cy="40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a:extLst>
              <a:ext uri="{FF2B5EF4-FFF2-40B4-BE49-F238E27FC236}">
                <a16:creationId xmlns:a16="http://schemas.microsoft.com/office/drawing/2014/main" id="{01E38C70-9639-C7F9-F2A7-5CCF6EAEBFCC}"/>
              </a:ext>
            </a:extLst>
          </p:cNvPr>
          <p:cNvSpPr>
            <a:spLocks noChangeArrowheads="1"/>
          </p:cNvSpPr>
          <p:nvPr userDrawn="1"/>
        </p:nvSpPr>
        <p:spPr bwMode="auto">
          <a:xfrm>
            <a:off x="0" y="1397000"/>
            <a:ext cx="1260475" cy="34925"/>
          </a:xfrm>
          <a:prstGeom prst="rect">
            <a:avLst/>
          </a:prstGeom>
          <a:solidFill>
            <a:srgbClr val="F88706"/>
          </a:solidFill>
          <a:ln>
            <a:noFill/>
          </a:ln>
        </p:spPr>
        <p:txBody>
          <a:bodyPr lIns="0" tIns="0" rIns="0" bIns="0" anchor="ctr"/>
          <a:lstStyle>
            <a:lvl1pPr defTabSz="825500">
              <a:defRPr sz="3600">
                <a:solidFill>
                  <a:schemeClr val="tx1"/>
                </a:solidFill>
                <a:latin typeface="Open Sans" panose="020B0606030504020204" pitchFamily="34" charset="0"/>
              </a:defRPr>
            </a:lvl1pPr>
            <a:lvl2pPr marL="742950" indent="-285750" defTabSz="825500">
              <a:defRPr sz="3600">
                <a:solidFill>
                  <a:schemeClr val="tx1"/>
                </a:solidFill>
                <a:latin typeface="Open Sans" panose="020B0606030504020204" pitchFamily="34" charset="0"/>
              </a:defRPr>
            </a:lvl2pPr>
            <a:lvl3pPr marL="1143000" indent="-228600" defTabSz="825500">
              <a:defRPr sz="3600">
                <a:solidFill>
                  <a:schemeClr val="tx1"/>
                </a:solidFill>
                <a:latin typeface="Open Sans" panose="020B0606030504020204" pitchFamily="34" charset="0"/>
              </a:defRPr>
            </a:lvl3pPr>
            <a:lvl4pPr marL="1600200" indent="-228600" defTabSz="825500">
              <a:defRPr sz="3600">
                <a:solidFill>
                  <a:schemeClr val="tx1"/>
                </a:solidFill>
                <a:latin typeface="Open Sans" panose="020B0606030504020204" pitchFamily="34" charset="0"/>
              </a:defRPr>
            </a:lvl4pPr>
            <a:lvl5pPr marL="2057400" indent="-228600" defTabSz="825500">
              <a:defRPr sz="3600">
                <a:solidFill>
                  <a:schemeClr val="tx1"/>
                </a:solidFill>
                <a:latin typeface="Open Sans" panose="020B0606030504020204" pitchFamily="34" charset="0"/>
              </a:defRPr>
            </a:lvl5pPr>
            <a:lvl6pPr marL="2514600" indent="-228600" defTabSz="825500" fontAlgn="base">
              <a:spcBef>
                <a:spcPct val="0"/>
              </a:spcBef>
              <a:spcAft>
                <a:spcPct val="0"/>
              </a:spcAft>
              <a:defRPr sz="3600">
                <a:solidFill>
                  <a:schemeClr val="tx1"/>
                </a:solidFill>
                <a:latin typeface="Open Sans" panose="020B0606030504020204" pitchFamily="34" charset="0"/>
              </a:defRPr>
            </a:lvl6pPr>
            <a:lvl7pPr marL="2971800" indent="-228600" defTabSz="825500" fontAlgn="base">
              <a:spcBef>
                <a:spcPct val="0"/>
              </a:spcBef>
              <a:spcAft>
                <a:spcPct val="0"/>
              </a:spcAft>
              <a:defRPr sz="3600">
                <a:solidFill>
                  <a:schemeClr val="tx1"/>
                </a:solidFill>
                <a:latin typeface="Open Sans" panose="020B0606030504020204" pitchFamily="34" charset="0"/>
              </a:defRPr>
            </a:lvl7pPr>
            <a:lvl8pPr marL="3429000" indent="-228600" defTabSz="825500" fontAlgn="base">
              <a:spcBef>
                <a:spcPct val="0"/>
              </a:spcBef>
              <a:spcAft>
                <a:spcPct val="0"/>
              </a:spcAft>
              <a:defRPr sz="3600">
                <a:solidFill>
                  <a:schemeClr val="tx1"/>
                </a:solidFill>
                <a:latin typeface="Open Sans" panose="020B0606030504020204" pitchFamily="34" charset="0"/>
              </a:defRPr>
            </a:lvl8pPr>
            <a:lvl9pPr marL="3886200" indent="-228600" defTabSz="825500" fontAlgn="base">
              <a:spcBef>
                <a:spcPct val="0"/>
              </a:spcBef>
              <a:spcAft>
                <a:spcPct val="0"/>
              </a:spcAft>
              <a:defRPr sz="3600">
                <a:solidFill>
                  <a:schemeClr val="tx1"/>
                </a:solidFill>
                <a:latin typeface="Open Sans" panose="020B0606030504020204" pitchFamily="34" charset="0"/>
              </a:defRPr>
            </a:lvl9pPr>
          </a:lstStyle>
          <a:p>
            <a:pPr algn="ctr" eaLnBrk="1">
              <a:defRPr/>
            </a:pPr>
            <a:endParaRPr lang="en-US" altLang="en-US" sz="3200" b="1">
              <a:solidFill>
                <a:srgbClr val="FFFFFF"/>
              </a:solidFill>
              <a:latin typeface="Montserrat" pitchFamily="2" charset="77"/>
              <a:ea typeface="Helvetica Neue Medium" panose="02000503000000020004" pitchFamily="2" charset="0"/>
              <a:cs typeface="Helvetica Neue Medium" panose="02000503000000020004" pitchFamily="2" charset="0"/>
              <a:sym typeface="Helvetica Neue Medium" panose="02000503000000020004" pitchFamily="2" charset="0"/>
            </a:endParaRPr>
          </a:p>
        </p:txBody>
      </p:sp>
      <p:sp>
        <p:nvSpPr>
          <p:cNvPr id="14" name="Picture Placeholder 8"/>
          <p:cNvSpPr>
            <a:spLocks noGrp="1"/>
          </p:cNvSpPr>
          <p:nvPr>
            <p:ph type="pic" sz="quarter" idx="31"/>
          </p:nvPr>
        </p:nvSpPr>
        <p:spPr>
          <a:xfrm>
            <a:off x="7817660" y="2961067"/>
            <a:ext cx="15757228" cy="8868110"/>
          </a:xfrm>
          <a:prstGeom prst="rect">
            <a:avLst/>
          </a:prstGeom>
          <a:pattFill prst="pct10">
            <a:fgClr>
              <a:schemeClr val="tx2"/>
            </a:fgClr>
            <a:bgClr>
              <a:schemeClr val="bg1"/>
            </a:bgClr>
          </a:pattFill>
        </p:spPr>
        <p:txBody>
          <a:bodyPr/>
          <a:lstStyle>
            <a:lvl1pPr>
              <a:defRPr lang="en-US" sz="4800" dirty="0">
                <a:solidFill>
                  <a:schemeClr val="accent1"/>
                </a:solidFill>
              </a:defRPr>
            </a:lvl1pPr>
          </a:lstStyle>
          <a:p>
            <a:pPr lvl="0"/>
            <a:r>
              <a:rPr lang="fr-FR" noProof="0"/>
              <a:t>Cliquez sur l'icône pour ajouter une image</a:t>
            </a:r>
            <a:endParaRPr lang="en-US" noProof="0"/>
          </a:p>
        </p:txBody>
      </p:sp>
      <p:sp>
        <p:nvSpPr>
          <p:cNvPr id="39" name="Google Shape;17;p4"/>
          <p:cNvSpPr txBox="1">
            <a:spLocks noGrp="1"/>
          </p:cNvSpPr>
          <p:nvPr>
            <p:ph type="title"/>
          </p:nvPr>
        </p:nvSpPr>
        <p:spPr>
          <a:xfrm>
            <a:off x="1307458" y="927731"/>
            <a:ext cx="10136397" cy="886397"/>
          </a:xfrm>
          <a:prstGeom prst="rect">
            <a:avLst/>
          </a:prstGeom>
        </p:spPr>
        <p:txBody>
          <a:bodyPr wrap="square" lIns="0" tIns="0" rIns="0" bIns="0" anchor="ctr" anchorCtr="0">
            <a:spAutoFit/>
          </a:bodyPr>
          <a:lstStyle>
            <a:lvl1pPr>
              <a:defRPr sz="6400" b="1">
                <a:solidFill>
                  <a:schemeClr val="accent1"/>
                </a:solidFill>
                <a:latin typeface="Ubuntu" panose="020B0504030602030204" pitchFamily="34" charset="0"/>
                <a:ea typeface="+mn-ea"/>
                <a:cs typeface="+mn-cs"/>
              </a:defRPr>
            </a:lvl1pPr>
          </a:lstStyle>
          <a:p>
            <a:pPr lvl="0"/>
            <a:r>
              <a:rPr lang="fr-FR"/>
              <a:t>Modifiez le style du titre</a:t>
            </a:r>
            <a:endParaRPr/>
          </a:p>
        </p:txBody>
      </p:sp>
      <p:sp>
        <p:nvSpPr>
          <p:cNvPr id="40" name="Google Shape;18;p4"/>
          <p:cNvSpPr txBox="1">
            <a:spLocks noGrp="1"/>
          </p:cNvSpPr>
          <p:nvPr>
            <p:ph type="body" idx="1"/>
          </p:nvPr>
        </p:nvSpPr>
        <p:spPr>
          <a:xfrm>
            <a:off x="1335169" y="2007332"/>
            <a:ext cx="6352266" cy="387798"/>
          </a:xfrm>
          <a:prstGeom prst="rect">
            <a:avLst/>
          </a:prstGeom>
        </p:spPr>
        <p:txBody>
          <a:bodyPr wrap="square" lIns="0" tIns="0" rIns="0" bIns="0" anchor="t" anchorCtr="0">
            <a:spAutoFit/>
          </a:bodyPr>
          <a:lstStyle>
            <a:lvl1pPr marL="0" indent="0">
              <a:buNone/>
              <a:defRPr sz="2800" b="0">
                <a:solidFill>
                  <a:schemeClr val="accent1"/>
                </a:solidFill>
                <a:latin typeface="+mn-lt"/>
              </a:defRPr>
            </a:lvl1pPr>
          </a:lstStyle>
          <a:p>
            <a:pPr lvl="0"/>
            <a:r>
              <a:rPr lang="fr-FR"/>
              <a:t>Cliquez pour modifier les styles du texte du masque</a:t>
            </a:r>
          </a:p>
        </p:txBody>
      </p:sp>
      <p:sp>
        <p:nvSpPr>
          <p:cNvPr id="12" name="Slide Number Placeholder 2">
            <a:extLst>
              <a:ext uri="{FF2B5EF4-FFF2-40B4-BE49-F238E27FC236}">
                <a16:creationId xmlns:a16="http://schemas.microsoft.com/office/drawing/2014/main" id="{A0822399-55FD-CAD8-89F7-31EE5048BEE6}"/>
              </a:ext>
            </a:extLst>
          </p:cNvPr>
          <p:cNvSpPr>
            <a:spLocks noGrp="1"/>
          </p:cNvSpPr>
          <p:nvPr>
            <p:ph type="sldNum" idx="32"/>
          </p:nvPr>
        </p:nvSpPr>
        <p:spPr>
          <a:xfrm>
            <a:off x="21674138" y="13114338"/>
            <a:ext cx="1463675" cy="430212"/>
          </a:xfrm>
          <a:prstGeom prst="rect">
            <a:avLst/>
          </a:prstGeom>
        </p:spPr>
        <p:txBody>
          <a:bodyPr anchor="ctr"/>
          <a:lstStyle>
            <a:lvl1pPr algn="r" eaLnBrk="1" fontAlgn="auto" hangingPunct="1">
              <a:spcBef>
                <a:spcPts val="0"/>
              </a:spcBef>
              <a:spcAft>
                <a:spcPts val="0"/>
              </a:spcAft>
              <a:defRPr sz="1800" b="1">
                <a:solidFill>
                  <a:srgbClr val="64696E"/>
                </a:solidFill>
                <a:latin typeface="+mn-lt"/>
              </a:defRPr>
            </a:lvl1pPr>
          </a:lstStyle>
          <a:p>
            <a:pPr>
              <a:defRPr/>
            </a:pPr>
            <a:fld id="{6E68E681-E619-5E4B-80F8-2F90F8D944CB}" type="slidenum">
              <a:rPr lang="en-US"/>
              <a:pPr>
                <a:defRPr/>
              </a:pPr>
              <a:t>‹#›</a:t>
            </a:fld>
            <a:endParaRPr lang="en-US"/>
          </a:p>
        </p:txBody>
      </p:sp>
    </p:spTree>
    <p:extLst>
      <p:ext uri="{BB962C8B-B14F-4D97-AF65-F5344CB8AC3E}">
        <p14:creationId xmlns:p14="http://schemas.microsoft.com/office/powerpoint/2010/main" val="28995623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ver Slide B">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99CDF739-9672-91B0-4CDE-CC824CD54083}"/>
              </a:ext>
            </a:extLst>
          </p:cNvPr>
          <p:cNvSpPr>
            <a:spLocks/>
          </p:cNvSpPr>
          <p:nvPr userDrawn="1"/>
        </p:nvSpPr>
        <p:spPr bwMode="auto">
          <a:xfrm>
            <a:off x="0" y="0"/>
            <a:ext cx="24384000" cy="13716000"/>
          </a:xfrm>
          <a:custGeom>
            <a:avLst/>
            <a:gdLst>
              <a:gd name="T0" fmla="*/ 0 w 2868623"/>
              <a:gd name="T1" fmla="*/ 0 h 1613513"/>
              <a:gd name="T2" fmla="*/ 2147483646 w 2868623"/>
              <a:gd name="T3" fmla="*/ 0 h 1613513"/>
              <a:gd name="T4" fmla="*/ 2147483646 w 2868623"/>
              <a:gd name="T5" fmla="*/ 2147483646 h 1613513"/>
              <a:gd name="T6" fmla="*/ 0 w 2868623"/>
              <a:gd name="T7" fmla="*/ 2147483646 h 161351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68623" h="1613513">
                <a:moveTo>
                  <a:pt x="0" y="0"/>
                </a:moveTo>
                <a:lnTo>
                  <a:pt x="2868624" y="0"/>
                </a:lnTo>
                <a:lnTo>
                  <a:pt x="2868624" y="1613514"/>
                </a:lnTo>
                <a:lnTo>
                  <a:pt x="0" y="1613514"/>
                </a:lnTo>
                <a:lnTo>
                  <a:pt x="0" y="0"/>
                </a:lnTo>
                <a:close/>
              </a:path>
            </a:pathLst>
          </a:custGeom>
          <a:solidFill>
            <a:schemeClr val="tx2"/>
          </a:solidFill>
          <a:ln>
            <a:noFill/>
          </a:ln>
          <a:extLst>
            <a:ext uri="{91240B29-F687-4F45-9708-019B960494DF}">
              <a14:hiddenLine xmlns:a14="http://schemas.microsoft.com/office/drawing/2010/main" w="3486" cap="flat">
                <a:solidFill>
                  <a:srgbClr val="000000"/>
                </a:solidFill>
                <a:prstDash val="solid"/>
                <a:miter lim="800000"/>
                <a:headEnd/>
                <a:tailEnd/>
              </a14:hiddenLine>
            </a:ext>
          </a:extLst>
        </p:spPr>
        <p:txBody>
          <a:bodyPr anchor="ctr"/>
          <a:lstStyle/>
          <a:p>
            <a:endParaRPr lang="en-FR"/>
          </a:p>
        </p:txBody>
      </p:sp>
      <p:sp>
        <p:nvSpPr>
          <p:cNvPr id="3" name="Freeform: Shape 2">
            <a:extLst>
              <a:ext uri="{FF2B5EF4-FFF2-40B4-BE49-F238E27FC236}">
                <a16:creationId xmlns:a16="http://schemas.microsoft.com/office/drawing/2014/main" id="{20C58732-2126-ADF6-67BF-DD40A412BFEC}"/>
              </a:ext>
            </a:extLst>
          </p:cNvPr>
          <p:cNvSpPr/>
          <p:nvPr userDrawn="1"/>
        </p:nvSpPr>
        <p:spPr>
          <a:xfrm>
            <a:off x="0" y="10082213"/>
            <a:ext cx="24384000" cy="3635375"/>
          </a:xfrm>
          <a:custGeom>
            <a:avLst/>
            <a:gdLst>
              <a:gd name="connsiteX0" fmla="*/ 0 w 2868623"/>
              <a:gd name="connsiteY0" fmla="*/ 0 h 427783"/>
              <a:gd name="connsiteX1" fmla="*/ 2868624 w 2868623"/>
              <a:gd name="connsiteY1" fmla="*/ 0 h 427783"/>
              <a:gd name="connsiteX2" fmla="*/ 2868624 w 2868623"/>
              <a:gd name="connsiteY2" fmla="*/ 427783 h 427783"/>
              <a:gd name="connsiteX3" fmla="*/ 0 w 2868623"/>
              <a:gd name="connsiteY3" fmla="*/ 427783 h 427783"/>
            </a:gdLst>
            <a:ahLst/>
            <a:cxnLst>
              <a:cxn ang="0">
                <a:pos x="connsiteX0" y="connsiteY0"/>
              </a:cxn>
              <a:cxn ang="0">
                <a:pos x="connsiteX1" y="connsiteY1"/>
              </a:cxn>
              <a:cxn ang="0">
                <a:pos x="connsiteX2" y="connsiteY2"/>
              </a:cxn>
              <a:cxn ang="0">
                <a:pos x="connsiteX3" y="connsiteY3"/>
              </a:cxn>
            </a:cxnLst>
            <a:rect l="l" t="t" r="r" b="b"/>
            <a:pathLst>
              <a:path w="2868623" h="427783">
                <a:moveTo>
                  <a:pt x="0" y="0"/>
                </a:moveTo>
                <a:lnTo>
                  <a:pt x="2868624" y="0"/>
                </a:lnTo>
                <a:lnTo>
                  <a:pt x="2868624" y="427783"/>
                </a:lnTo>
                <a:lnTo>
                  <a:pt x="0" y="427783"/>
                </a:lnTo>
                <a:close/>
              </a:path>
            </a:pathLst>
          </a:custGeom>
          <a:solidFill>
            <a:schemeClr val="accent4"/>
          </a:solidFill>
          <a:ln w="3486" cap="flat">
            <a:noFill/>
            <a:prstDash val="solid"/>
            <a:miter/>
          </a:ln>
        </p:spPr>
        <p:txBody>
          <a:bodyPr anchor="ctr"/>
          <a:lstStyle/>
          <a:p>
            <a:pPr eaLnBrk="1" fontAlgn="auto" hangingPunct="1">
              <a:spcBef>
                <a:spcPts val="0"/>
              </a:spcBef>
              <a:spcAft>
                <a:spcPts val="0"/>
              </a:spcAft>
              <a:defRPr/>
            </a:pPr>
            <a:endParaRPr lang="en-US">
              <a:latin typeface="+mn-lt"/>
            </a:endParaRPr>
          </a:p>
        </p:txBody>
      </p:sp>
      <p:sp>
        <p:nvSpPr>
          <p:cNvPr id="10" name="Picture Placeholder 8"/>
          <p:cNvSpPr>
            <a:spLocks noGrp="1"/>
          </p:cNvSpPr>
          <p:nvPr>
            <p:ph type="pic" sz="quarter" idx="16"/>
          </p:nvPr>
        </p:nvSpPr>
        <p:spPr>
          <a:xfrm>
            <a:off x="2916120" y="2453426"/>
            <a:ext cx="9933778" cy="11294038"/>
          </a:xfrm>
          <a:prstGeom prst="rect">
            <a:avLst/>
          </a:prstGeom>
          <a:pattFill prst="pct10">
            <a:fgClr>
              <a:schemeClr val="tx2"/>
            </a:fgClr>
            <a:bgClr>
              <a:schemeClr val="bg1"/>
            </a:bgClr>
          </a:pattFill>
        </p:spPr>
        <p:txBody>
          <a:bodyPr/>
          <a:lstStyle>
            <a:lvl1pPr>
              <a:defRPr lang="en-US" sz="4800" dirty="0">
                <a:solidFill>
                  <a:schemeClr val="accent1"/>
                </a:solidFill>
              </a:defRPr>
            </a:lvl1pPr>
          </a:lstStyle>
          <a:p>
            <a:pPr lvl="0"/>
            <a:r>
              <a:rPr lang="fr-FR" noProof="0"/>
              <a:t>Cliquez sur l'icône pour ajouter une image</a:t>
            </a:r>
            <a:endParaRPr lang="en-US" noProof="0"/>
          </a:p>
        </p:txBody>
      </p:sp>
    </p:spTree>
    <p:extLst>
      <p:ext uri="{BB962C8B-B14F-4D97-AF65-F5344CB8AC3E}">
        <p14:creationId xmlns:p14="http://schemas.microsoft.com/office/powerpoint/2010/main" val="33009574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Mockup 5">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5C2FF33A-9EA1-4483-3FCD-9FD35EC878A0}"/>
              </a:ext>
            </a:extLst>
          </p:cNvPr>
          <p:cNvCxnSpPr/>
          <p:nvPr userDrawn="1"/>
        </p:nvCxnSpPr>
        <p:spPr>
          <a:xfrm>
            <a:off x="0" y="12942888"/>
            <a:ext cx="24384000" cy="0"/>
          </a:xfrm>
          <a:prstGeom prst="line">
            <a:avLst/>
          </a:prstGeom>
          <a:ln w="25400">
            <a:solidFill>
              <a:srgbClr val="64696E"/>
            </a:solidFill>
          </a:ln>
        </p:spPr>
        <p:style>
          <a:lnRef idx="1">
            <a:schemeClr val="accent1"/>
          </a:lnRef>
          <a:fillRef idx="0">
            <a:schemeClr val="accent1"/>
          </a:fillRef>
          <a:effectRef idx="0">
            <a:schemeClr val="accent1"/>
          </a:effectRef>
          <a:fontRef idx="minor">
            <a:schemeClr val="tx1"/>
          </a:fontRef>
        </p:style>
      </p:cxnSp>
      <p:pic>
        <p:nvPicPr>
          <p:cNvPr id="3" name="Graphic 2">
            <a:extLst>
              <a:ext uri="{FF2B5EF4-FFF2-40B4-BE49-F238E27FC236}">
                <a16:creationId xmlns:a16="http://schemas.microsoft.com/office/drawing/2014/main" id="{557AF7EC-FA39-20CB-22A2-6C1240B050A7}"/>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252538" y="13127038"/>
            <a:ext cx="2590800" cy="40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a:extLst>
              <a:ext uri="{FF2B5EF4-FFF2-40B4-BE49-F238E27FC236}">
                <a16:creationId xmlns:a16="http://schemas.microsoft.com/office/drawing/2014/main" id="{6A816DEE-070B-6680-E014-ADB4C1D553FF}"/>
              </a:ext>
            </a:extLst>
          </p:cNvPr>
          <p:cNvSpPr>
            <a:spLocks noChangeArrowheads="1"/>
          </p:cNvSpPr>
          <p:nvPr userDrawn="1"/>
        </p:nvSpPr>
        <p:spPr bwMode="auto">
          <a:xfrm>
            <a:off x="0" y="1397000"/>
            <a:ext cx="1260475" cy="34925"/>
          </a:xfrm>
          <a:prstGeom prst="rect">
            <a:avLst/>
          </a:prstGeom>
          <a:solidFill>
            <a:srgbClr val="F88706"/>
          </a:solidFill>
          <a:ln>
            <a:noFill/>
          </a:ln>
        </p:spPr>
        <p:txBody>
          <a:bodyPr lIns="0" tIns="0" rIns="0" bIns="0" anchor="ctr"/>
          <a:lstStyle>
            <a:lvl1pPr defTabSz="825500">
              <a:defRPr sz="3600">
                <a:solidFill>
                  <a:schemeClr val="tx1"/>
                </a:solidFill>
                <a:latin typeface="Open Sans" panose="020B0606030504020204" pitchFamily="34" charset="0"/>
              </a:defRPr>
            </a:lvl1pPr>
            <a:lvl2pPr marL="742950" indent="-285750" defTabSz="825500">
              <a:defRPr sz="3600">
                <a:solidFill>
                  <a:schemeClr val="tx1"/>
                </a:solidFill>
                <a:latin typeface="Open Sans" panose="020B0606030504020204" pitchFamily="34" charset="0"/>
              </a:defRPr>
            </a:lvl2pPr>
            <a:lvl3pPr marL="1143000" indent="-228600" defTabSz="825500">
              <a:defRPr sz="3600">
                <a:solidFill>
                  <a:schemeClr val="tx1"/>
                </a:solidFill>
                <a:latin typeface="Open Sans" panose="020B0606030504020204" pitchFamily="34" charset="0"/>
              </a:defRPr>
            </a:lvl3pPr>
            <a:lvl4pPr marL="1600200" indent="-228600" defTabSz="825500">
              <a:defRPr sz="3600">
                <a:solidFill>
                  <a:schemeClr val="tx1"/>
                </a:solidFill>
                <a:latin typeface="Open Sans" panose="020B0606030504020204" pitchFamily="34" charset="0"/>
              </a:defRPr>
            </a:lvl4pPr>
            <a:lvl5pPr marL="2057400" indent="-228600" defTabSz="825500">
              <a:defRPr sz="3600">
                <a:solidFill>
                  <a:schemeClr val="tx1"/>
                </a:solidFill>
                <a:latin typeface="Open Sans" panose="020B0606030504020204" pitchFamily="34" charset="0"/>
              </a:defRPr>
            </a:lvl5pPr>
            <a:lvl6pPr marL="2514600" indent="-228600" defTabSz="825500" fontAlgn="base">
              <a:spcBef>
                <a:spcPct val="0"/>
              </a:spcBef>
              <a:spcAft>
                <a:spcPct val="0"/>
              </a:spcAft>
              <a:defRPr sz="3600">
                <a:solidFill>
                  <a:schemeClr val="tx1"/>
                </a:solidFill>
                <a:latin typeface="Open Sans" panose="020B0606030504020204" pitchFamily="34" charset="0"/>
              </a:defRPr>
            </a:lvl6pPr>
            <a:lvl7pPr marL="2971800" indent="-228600" defTabSz="825500" fontAlgn="base">
              <a:spcBef>
                <a:spcPct val="0"/>
              </a:spcBef>
              <a:spcAft>
                <a:spcPct val="0"/>
              </a:spcAft>
              <a:defRPr sz="3600">
                <a:solidFill>
                  <a:schemeClr val="tx1"/>
                </a:solidFill>
                <a:latin typeface="Open Sans" panose="020B0606030504020204" pitchFamily="34" charset="0"/>
              </a:defRPr>
            </a:lvl7pPr>
            <a:lvl8pPr marL="3429000" indent="-228600" defTabSz="825500" fontAlgn="base">
              <a:spcBef>
                <a:spcPct val="0"/>
              </a:spcBef>
              <a:spcAft>
                <a:spcPct val="0"/>
              </a:spcAft>
              <a:defRPr sz="3600">
                <a:solidFill>
                  <a:schemeClr val="tx1"/>
                </a:solidFill>
                <a:latin typeface="Open Sans" panose="020B0606030504020204" pitchFamily="34" charset="0"/>
              </a:defRPr>
            </a:lvl8pPr>
            <a:lvl9pPr marL="3886200" indent="-228600" defTabSz="825500" fontAlgn="base">
              <a:spcBef>
                <a:spcPct val="0"/>
              </a:spcBef>
              <a:spcAft>
                <a:spcPct val="0"/>
              </a:spcAft>
              <a:defRPr sz="3600">
                <a:solidFill>
                  <a:schemeClr val="tx1"/>
                </a:solidFill>
                <a:latin typeface="Open Sans" panose="020B0606030504020204" pitchFamily="34" charset="0"/>
              </a:defRPr>
            </a:lvl9pPr>
          </a:lstStyle>
          <a:p>
            <a:pPr algn="ctr" eaLnBrk="1">
              <a:defRPr/>
            </a:pPr>
            <a:endParaRPr lang="en-US" altLang="en-US" sz="3200" b="1">
              <a:solidFill>
                <a:srgbClr val="FFFFFF"/>
              </a:solidFill>
              <a:latin typeface="Montserrat" pitchFamily="2" charset="77"/>
              <a:ea typeface="Helvetica Neue Medium" panose="02000503000000020004" pitchFamily="2" charset="0"/>
              <a:cs typeface="Helvetica Neue Medium" panose="02000503000000020004" pitchFamily="2" charset="0"/>
              <a:sym typeface="Helvetica Neue Medium" panose="02000503000000020004" pitchFamily="2" charset="0"/>
            </a:endParaRPr>
          </a:p>
        </p:txBody>
      </p:sp>
      <p:pic>
        <p:nvPicPr>
          <p:cNvPr id="5" name="Picture 4">
            <a:extLst>
              <a:ext uri="{FF2B5EF4-FFF2-40B4-BE49-F238E27FC236}">
                <a16:creationId xmlns:a16="http://schemas.microsoft.com/office/drawing/2014/main" id="{AC0ED8EE-9C74-111B-2921-69D4FCCBB7BB}"/>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987213" y="1354138"/>
            <a:ext cx="9879012" cy="137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 name="Google Shape;17;p4"/>
          <p:cNvSpPr txBox="1">
            <a:spLocks noGrp="1"/>
          </p:cNvSpPr>
          <p:nvPr>
            <p:ph type="title"/>
          </p:nvPr>
        </p:nvSpPr>
        <p:spPr>
          <a:xfrm>
            <a:off x="1307458" y="927731"/>
            <a:ext cx="10136397" cy="886397"/>
          </a:xfrm>
          <a:prstGeom prst="rect">
            <a:avLst/>
          </a:prstGeom>
        </p:spPr>
        <p:txBody>
          <a:bodyPr wrap="square" lIns="0" tIns="0" rIns="0" bIns="0" anchor="ctr" anchorCtr="0">
            <a:spAutoFit/>
          </a:bodyPr>
          <a:lstStyle>
            <a:lvl1pPr>
              <a:defRPr sz="6400" b="1">
                <a:solidFill>
                  <a:schemeClr val="accent1"/>
                </a:solidFill>
                <a:latin typeface="Ubuntu" panose="020B0504030602030204" pitchFamily="34" charset="0"/>
                <a:ea typeface="+mn-ea"/>
                <a:cs typeface="+mn-cs"/>
              </a:defRPr>
            </a:lvl1pPr>
          </a:lstStyle>
          <a:p>
            <a:pPr lvl="0"/>
            <a:r>
              <a:rPr lang="fr-FR"/>
              <a:t>Modifiez le style du titre</a:t>
            </a:r>
            <a:endParaRPr/>
          </a:p>
        </p:txBody>
      </p:sp>
      <p:sp>
        <p:nvSpPr>
          <p:cNvPr id="40" name="Google Shape;18;p4"/>
          <p:cNvSpPr txBox="1">
            <a:spLocks noGrp="1"/>
          </p:cNvSpPr>
          <p:nvPr>
            <p:ph type="body" idx="1"/>
          </p:nvPr>
        </p:nvSpPr>
        <p:spPr>
          <a:xfrm>
            <a:off x="1335169" y="2007332"/>
            <a:ext cx="6352266" cy="387798"/>
          </a:xfrm>
          <a:prstGeom prst="rect">
            <a:avLst/>
          </a:prstGeom>
        </p:spPr>
        <p:txBody>
          <a:bodyPr wrap="square" lIns="0" tIns="0" rIns="0" bIns="0" anchor="t" anchorCtr="0">
            <a:spAutoFit/>
          </a:bodyPr>
          <a:lstStyle>
            <a:lvl1pPr marL="0" indent="0">
              <a:buNone/>
              <a:defRPr sz="2800" b="0">
                <a:solidFill>
                  <a:schemeClr val="accent1"/>
                </a:solidFill>
                <a:latin typeface="+mn-lt"/>
              </a:defRPr>
            </a:lvl1pPr>
          </a:lstStyle>
          <a:p>
            <a:pPr lvl="0"/>
            <a:r>
              <a:rPr lang="fr-FR"/>
              <a:t>Cliquez pour modifier les styles du texte du masque</a:t>
            </a:r>
          </a:p>
        </p:txBody>
      </p:sp>
      <p:sp>
        <p:nvSpPr>
          <p:cNvPr id="22" name="Picture Placeholder 8"/>
          <p:cNvSpPr>
            <a:spLocks noGrp="1"/>
          </p:cNvSpPr>
          <p:nvPr>
            <p:ph type="pic" sz="quarter" idx="31"/>
          </p:nvPr>
        </p:nvSpPr>
        <p:spPr>
          <a:xfrm>
            <a:off x="12941369" y="2937515"/>
            <a:ext cx="7948946" cy="10583500"/>
          </a:xfrm>
          <a:prstGeom prst="rect">
            <a:avLst/>
          </a:prstGeom>
          <a:pattFill prst="pct20">
            <a:fgClr>
              <a:schemeClr val="accent1"/>
            </a:fgClr>
            <a:bgClr>
              <a:schemeClr val="bg1"/>
            </a:bgClr>
          </a:pattFill>
          <a:ln>
            <a:noFill/>
          </a:ln>
        </p:spPr>
        <p:txBody>
          <a:bodyPr vert="horz" wrap="square" lIns="91440" tIns="45720" rIns="91440" bIns="45720" rtlCol="0" anchor="ctr">
            <a:noAutofit/>
          </a:bodyPr>
          <a:lstStyle>
            <a:lvl1pPr>
              <a:defRPr lang="en-US" sz="2400"/>
            </a:lvl1pPr>
          </a:lstStyle>
          <a:p>
            <a:pPr lvl="0"/>
            <a:r>
              <a:rPr lang="fr-FR" noProof="0"/>
              <a:t>Cliquez sur l'icône pour ajouter une image</a:t>
            </a:r>
            <a:endParaRPr lang="en-US" noProof="0"/>
          </a:p>
        </p:txBody>
      </p:sp>
      <p:sp>
        <p:nvSpPr>
          <p:cNvPr id="6" name="Slide Number Placeholder 2">
            <a:extLst>
              <a:ext uri="{FF2B5EF4-FFF2-40B4-BE49-F238E27FC236}">
                <a16:creationId xmlns:a16="http://schemas.microsoft.com/office/drawing/2014/main" id="{3D1583D2-BDFE-28FB-4F1E-FDA217F49A5A}"/>
              </a:ext>
            </a:extLst>
          </p:cNvPr>
          <p:cNvSpPr>
            <a:spLocks noGrp="1"/>
          </p:cNvSpPr>
          <p:nvPr>
            <p:ph type="sldNum" idx="32"/>
          </p:nvPr>
        </p:nvSpPr>
        <p:spPr>
          <a:xfrm>
            <a:off x="21674138" y="13114338"/>
            <a:ext cx="1463675" cy="430212"/>
          </a:xfrm>
          <a:prstGeom prst="rect">
            <a:avLst/>
          </a:prstGeom>
        </p:spPr>
        <p:txBody>
          <a:bodyPr anchor="ctr"/>
          <a:lstStyle>
            <a:lvl1pPr algn="r" eaLnBrk="1" fontAlgn="auto" hangingPunct="1">
              <a:spcBef>
                <a:spcPts val="0"/>
              </a:spcBef>
              <a:spcAft>
                <a:spcPts val="0"/>
              </a:spcAft>
              <a:defRPr sz="1800" b="1">
                <a:solidFill>
                  <a:srgbClr val="64696E"/>
                </a:solidFill>
                <a:latin typeface="+mn-lt"/>
              </a:defRPr>
            </a:lvl1pPr>
          </a:lstStyle>
          <a:p>
            <a:pPr>
              <a:defRPr/>
            </a:pPr>
            <a:fld id="{214FC7F9-5A91-E845-BAC2-E19943BC129E}" type="slidenum">
              <a:rPr lang="en-US"/>
              <a:pPr>
                <a:defRPr/>
              </a:pPr>
              <a:t>‹#›</a:t>
            </a:fld>
            <a:endParaRPr lang="en-US"/>
          </a:p>
        </p:txBody>
      </p:sp>
    </p:spTree>
    <p:extLst>
      <p:ext uri="{BB962C8B-B14F-4D97-AF65-F5344CB8AC3E}">
        <p14:creationId xmlns:p14="http://schemas.microsoft.com/office/powerpoint/2010/main" val="233276963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ase Study 1">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8244C533-6329-E4F3-761B-CAD6D60EC78F}"/>
              </a:ext>
            </a:extLst>
          </p:cNvPr>
          <p:cNvCxnSpPr/>
          <p:nvPr userDrawn="1"/>
        </p:nvCxnSpPr>
        <p:spPr>
          <a:xfrm>
            <a:off x="0" y="12942888"/>
            <a:ext cx="24384000" cy="0"/>
          </a:xfrm>
          <a:prstGeom prst="line">
            <a:avLst/>
          </a:prstGeom>
          <a:ln w="25400">
            <a:solidFill>
              <a:srgbClr val="64696E"/>
            </a:solidFill>
          </a:ln>
        </p:spPr>
        <p:style>
          <a:lnRef idx="1">
            <a:schemeClr val="accent1"/>
          </a:lnRef>
          <a:fillRef idx="0">
            <a:schemeClr val="accent1"/>
          </a:fillRef>
          <a:effectRef idx="0">
            <a:schemeClr val="accent1"/>
          </a:effectRef>
          <a:fontRef idx="minor">
            <a:schemeClr val="tx1"/>
          </a:fontRef>
        </p:style>
      </p:cxnSp>
      <p:pic>
        <p:nvPicPr>
          <p:cNvPr id="3" name="Graphic 2">
            <a:extLst>
              <a:ext uri="{FF2B5EF4-FFF2-40B4-BE49-F238E27FC236}">
                <a16:creationId xmlns:a16="http://schemas.microsoft.com/office/drawing/2014/main" id="{87E9F79A-89E2-6B43-8047-137B51EFA356}"/>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252538" y="13127038"/>
            <a:ext cx="2590800" cy="40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a:extLst>
              <a:ext uri="{FF2B5EF4-FFF2-40B4-BE49-F238E27FC236}">
                <a16:creationId xmlns:a16="http://schemas.microsoft.com/office/drawing/2014/main" id="{FF71712C-45BD-F8FE-39B4-3A5AEFBADC85}"/>
              </a:ext>
            </a:extLst>
          </p:cNvPr>
          <p:cNvSpPr>
            <a:spLocks noChangeArrowheads="1"/>
          </p:cNvSpPr>
          <p:nvPr userDrawn="1"/>
        </p:nvSpPr>
        <p:spPr bwMode="auto">
          <a:xfrm>
            <a:off x="0" y="1397000"/>
            <a:ext cx="1260475" cy="34925"/>
          </a:xfrm>
          <a:prstGeom prst="rect">
            <a:avLst/>
          </a:prstGeom>
          <a:solidFill>
            <a:srgbClr val="F88706"/>
          </a:solidFill>
          <a:ln>
            <a:noFill/>
          </a:ln>
        </p:spPr>
        <p:txBody>
          <a:bodyPr lIns="0" tIns="0" rIns="0" bIns="0" anchor="ctr"/>
          <a:lstStyle>
            <a:lvl1pPr defTabSz="825500">
              <a:defRPr sz="3600">
                <a:solidFill>
                  <a:schemeClr val="tx1"/>
                </a:solidFill>
                <a:latin typeface="Open Sans" panose="020B0606030504020204" pitchFamily="34" charset="0"/>
              </a:defRPr>
            </a:lvl1pPr>
            <a:lvl2pPr marL="742950" indent="-285750" defTabSz="825500">
              <a:defRPr sz="3600">
                <a:solidFill>
                  <a:schemeClr val="tx1"/>
                </a:solidFill>
                <a:latin typeface="Open Sans" panose="020B0606030504020204" pitchFamily="34" charset="0"/>
              </a:defRPr>
            </a:lvl2pPr>
            <a:lvl3pPr marL="1143000" indent="-228600" defTabSz="825500">
              <a:defRPr sz="3600">
                <a:solidFill>
                  <a:schemeClr val="tx1"/>
                </a:solidFill>
                <a:latin typeface="Open Sans" panose="020B0606030504020204" pitchFamily="34" charset="0"/>
              </a:defRPr>
            </a:lvl3pPr>
            <a:lvl4pPr marL="1600200" indent="-228600" defTabSz="825500">
              <a:defRPr sz="3600">
                <a:solidFill>
                  <a:schemeClr val="tx1"/>
                </a:solidFill>
                <a:latin typeface="Open Sans" panose="020B0606030504020204" pitchFamily="34" charset="0"/>
              </a:defRPr>
            </a:lvl4pPr>
            <a:lvl5pPr marL="2057400" indent="-228600" defTabSz="825500">
              <a:defRPr sz="3600">
                <a:solidFill>
                  <a:schemeClr val="tx1"/>
                </a:solidFill>
                <a:latin typeface="Open Sans" panose="020B0606030504020204" pitchFamily="34" charset="0"/>
              </a:defRPr>
            </a:lvl5pPr>
            <a:lvl6pPr marL="2514600" indent="-228600" defTabSz="825500" fontAlgn="base">
              <a:spcBef>
                <a:spcPct val="0"/>
              </a:spcBef>
              <a:spcAft>
                <a:spcPct val="0"/>
              </a:spcAft>
              <a:defRPr sz="3600">
                <a:solidFill>
                  <a:schemeClr val="tx1"/>
                </a:solidFill>
                <a:latin typeface="Open Sans" panose="020B0606030504020204" pitchFamily="34" charset="0"/>
              </a:defRPr>
            </a:lvl6pPr>
            <a:lvl7pPr marL="2971800" indent="-228600" defTabSz="825500" fontAlgn="base">
              <a:spcBef>
                <a:spcPct val="0"/>
              </a:spcBef>
              <a:spcAft>
                <a:spcPct val="0"/>
              </a:spcAft>
              <a:defRPr sz="3600">
                <a:solidFill>
                  <a:schemeClr val="tx1"/>
                </a:solidFill>
                <a:latin typeface="Open Sans" panose="020B0606030504020204" pitchFamily="34" charset="0"/>
              </a:defRPr>
            </a:lvl7pPr>
            <a:lvl8pPr marL="3429000" indent="-228600" defTabSz="825500" fontAlgn="base">
              <a:spcBef>
                <a:spcPct val="0"/>
              </a:spcBef>
              <a:spcAft>
                <a:spcPct val="0"/>
              </a:spcAft>
              <a:defRPr sz="3600">
                <a:solidFill>
                  <a:schemeClr val="tx1"/>
                </a:solidFill>
                <a:latin typeface="Open Sans" panose="020B0606030504020204" pitchFamily="34" charset="0"/>
              </a:defRPr>
            </a:lvl8pPr>
            <a:lvl9pPr marL="3886200" indent="-228600" defTabSz="825500" fontAlgn="base">
              <a:spcBef>
                <a:spcPct val="0"/>
              </a:spcBef>
              <a:spcAft>
                <a:spcPct val="0"/>
              </a:spcAft>
              <a:defRPr sz="3600">
                <a:solidFill>
                  <a:schemeClr val="tx1"/>
                </a:solidFill>
                <a:latin typeface="Open Sans" panose="020B0606030504020204" pitchFamily="34" charset="0"/>
              </a:defRPr>
            </a:lvl9pPr>
          </a:lstStyle>
          <a:p>
            <a:pPr algn="ctr" eaLnBrk="1">
              <a:defRPr/>
            </a:pPr>
            <a:endParaRPr lang="en-US" altLang="en-US" sz="3200" b="1">
              <a:solidFill>
                <a:srgbClr val="FFFFFF"/>
              </a:solidFill>
              <a:latin typeface="Montserrat" pitchFamily="2" charset="77"/>
              <a:ea typeface="Helvetica Neue Medium" panose="02000503000000020004" pitchFamily="2" charset="0"/>
              <a:cs typeface="Helvetica Neue Medium" panose="02000503000000020004" pitchFamily="2" charset="0"/>
              <a:sym typeface="Helvetica Neue Medium" panose="02000503000000020004" pitchFamily="2" charset="0"/>
            </a:endParaRPr>
          </a:p>
        </p:txBody>
      </p:sp>
      <p:sp>
        <p:nvSpPr>
          <p:cNvPr id="39" name="Google Shape;17;p4"/>
          <p:cNvSpPr txBox="1">
            <a:spLocks noGrp="1"/>
          </p:cNvSpPr>
          <p:nvPr>
            <p:ph type="title"/>
          </p:nvPr>
        </p:nvSpPr>
        <p:spPr>
          <a:xfrm>
            <a:off x="1307458" y="973330"/>
            <a:ext cx="9277415" cy="795199"/>
          </a:xfrm>
          <a:prstGeom prst="rect">
            <a:avLst/>
          </a:prstGeom>
        </p:spPr>
        <p:txBody>
          <a:bodyPr wrap="square" lIns="0" tIns="0" rIns="0" bIns="0" anchor="ctr" anchorCtr="0">
            <a:spAutoFit/>
          </a:bodyPr>
          <a:lstStyle>
            <a:lvl1pPr>
              <a:defRPr sz="6400" b="1">
                <a:solidFill>
                  <a:srgbClr val="1B2127"/>
                </a:solidFill>
                <a:latin typeface="Ubuntu" panose="020B0504030602030204" pitchFamily="34" charset="0"/>
                <a:ea typeface="+mn-ea"/>
                <a:cs typeface="+mn-cs"/>
              </a:defRPr>
            </a:lvl1pPr>
          </a:lstStyle>
          <a:p>
            <a:pPr lvl="0"/>
            <a:r>
              <a:rPr lang="fr-FR"/>
              <a:t>Modifiez le style du titre</a:t>
            </a:r>
            <a:endParaRPr/>
          </a:p>
        </p:txBody>
      </p:sp>
      <p:sp>
        <p:nvSpPr>
          <p:cNvPr id="40" name="Google Shape;18;p4"/>
          <p:cNvSpPr txBox="1">
            <a:spLocks noGrp="1"/>
          </p:cNvSpPr>
          <p:nvPr>
            <p:ph type="body" idx="1"/>
          </p:nvPr>
        </p:nvSpPr>
        <p:spPr>
          <a:xfrm>
            <a:off x="1335168" y="2007333"/>
            <a:ext cx="9277415" cy="387798"/>
          </a:xfrm>
          <a:prstGeom prst="rect">
            <a:avLst/>
          </a:prstGeom>
        </p:spPr>
        <p:txBody>
          <a:bodyPr wrap="square" lIns="0" tIns="0" rIns="0" bIns="0" anchor="t" anchorCtr="0">
            <a:spAutoFit/>
          </a:bodyPr>
          <a:lstStyle>
            <a:lvl1pPr marL="0" indent="0">
              <a:buNone/>
              <a:defRPr sz="2800" b="0">
                <a:solidFill>
                  <a:srgbClr val="1B2127"/>
                </a:solidFill>
                <a:latin typeface="+mn-lt"/>
              </a:defRPr>
            </a:lvl1pPr>
          </a:lstStyle>
          <a:p>
            <a:pPr lvl="0"/>
            <a:r>
              <a:rPr lang="fr-FR"/>
              <a:t>Cliquez pour modifier les styles du texte du masque</a:t>
            </a:r>
          </a:p>
        </p:txBody>
      </p:sp>
      <p:sp>
        <p:nvSpPr>
          <p:cNvPr id="8" name="Picture Placeholder 8"/>
          <p:cNvSpPr>
            <a:spLocks noGrp="1"/>
          </p:cNvSpPr>
          <p:nvPr>
            <p:ph type="pic" sz="quarter" idx="16"/>
          </p:nvPr>
        </p:nvSpPr>
        <p:spPr>
          <a:xfrm>
            <a:off x="0" y="5938305"/>
            <a:ext cx="24384000" cy="6919028"/>
          </a:xfrm>
          <a:prstGeom prst="rect">
            <a:avLst/>
          </a:prstGeom>
          <a:pattFill prst="pct10">
            <a:fgClr>
              <a:schemeClr val="tx2"/>
            </a:fgClr>
            <a:bgClr>
              <a:schemeClr val="bg1"/>
            </a:bgClr>
          </a:pattFill>
        </p:spPr>
        <p:txBody>
          <a:bodyPr/>
          <a:lstStyle>
            <a:lvl1pPr>
              <a:defRPr lang="en-US" sz="4800" dirty="0">
                <a:solidFill>
                  <a:schemeClr val="accent1"/>
                </a:solidFill>
              </a:defRPr>
            </a:lvl1pPr>
          </a:lstStyle>
          <a:p>
            <a:pPr lvl="0"/>
            <a:r>
              <a:rPr lang="fr-FR" noProof="0"/>
              <a:t>Cliquez sur l'icône pour ajouter une image</a:t>
            </a:r>
            <a:endParaRPr lang="en-US" noProof="0"/>
          </a:p>
        </p:txBody>
      </p:sp>
      <p:sp>
        <p:nvSpPr>
          <p:cNvPr id="5" name="Slide Number Placeholder 2">
            <a:extLst>
              <a:ext uri="{FF2B5EF4-FFF2-40B4-BE49-F238E27FC236}">
                <a16:creationId xmlns:a16="http://schemas.microsoft.com/office/drawing/2014/main" id="{D8E499F2-CCE0-5EBD-DE13-FDF915731105}"/>
              </a:ext>
            </a:extLst>
          </p:cNvPr>
          <p:cNvSpPr>
            <a:spLocks noGrp="1"/>
          </p:cNvSpPr>
          <p:nvPr>
            <p:ph type="sldNum" idx="17"/>
          </p:nvPr>
        </p:nvSpPr>
        <p:spPr>
          <a:xfrm>
            <a:off x="21674138" y="13114338"/>
            <a:ext cx="1463675" cy="430212"/>
          </a:xfrm>
          <a:prstGeom prst="rect">
            <a:avLst/>
          </a:prstGeom>
        </p:spPr>
        <p:txBody>
          <a:bodyPr anchor="ctr"/>
          <a:lstStyle>
            <a:lvl1pPr algn="r" eaLnBrk="1" fontAlgn="auto" hangingPunct="1">
              <a:spcBef>
                <a:spcPts val="0"/>
              </a:spcBef>
              <a:spcAft>
                <a:spcPts val="0"/>
              </a:spcAft>
              <a:defRPr sz="1800" b="1">
                <a:solidFill>
                  <a:srgbClr val="64696E"/>
                </a:solidFill>
                <a:latin typeface="+mn-lt"/>
              </a:defRPr>
            </a:lvl1pPr>
          </a:lstStyle>
          <a:p>
            <a:pPr>
              <a:defRPr/>
            </a:pPr>
            <a:fld id="{CC3581A8-86DC-344B-BEF8-60BE04EE2B00}" type="slidenum">
              <a:rPr lang="en-US"/>
              <a:pPr>
                <a:defRPr/>
              </a:pPr>
              <a:t>‹#›</a:t>
            </a:fld>
            <a:endParaRPr lang="en-US"/>
          </a:p>
        </p:txBody>
      </p:sp>
    </p:spTree>
    <p:extLst>
      <p:ext uri="{BB962C8B-B14F-4D97-AF65-F5344CB8AC3E}">
        <p14:creationId xmlns:p14="http://schemas.microsoft.com/office/powerpoint/2010/main" val="49888197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ase Study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591951-979E-017A-2F1E-D1C218D3FAF6}"/>
              </a:ext>
            </a:extLst>
          </p:cNvPr>
          <p:cNvSpPr/>
          <p:nvPr userDrawn="1"/>
        </p:nvSpPr>
        <p:spPr>
          <a:xfrm>
            <a:off x="1335088" y="3465513"/>
            <a:ext cx="21802725" cy="83375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3" name="Straight Connector 2">
            <a:extLst>
              <a:ext uri="{FF2B5EF4-FFF2-40B4-BE49-F238E27FC236}">
                <a16:creationId xmlns:a16="http://schemas.microsoft.com/office/drawing/2014/main" id="{DBB79841-6FBC-3E29-6D2C-4F5521BCC278}"/>
              </a:ext>
            </a:extLst>
          </p:cNvPr>
          <p:cNvCxnSpPr/>
          <p:nvPr userDrawn="1"/>
        </p:nvCxnSpPr>
        <p:spPr>
          <a:xfrm>
            <a:off x="0" y="12942888"/>
            <a:ext cx="24384000" cy="0"/>
          </a:xfrm>
          <a:prstGeom prst="line">
            <a:avLst/>
          </a:prstGeom>
          <a:ln w="25400">
            <a:solidFill>
              <a:srgbClr val="64696E"/>
            </a:solidFill>
          </a:ln>
        </p:spPr>
        <p:style>
          <a:lnRef idx="1">
            <a:schemeClr val="accent1"/>
          </a:lnRef>
          <a:fillRef idx="0">
            <a:schemeClr val="accent1"/>
          </a:fillRef>
          <a:effectRef idx="0">
            <a:schemeClr val="accent1"/>
          </a:effectRef>
          <a:fontRef idx="minor">
            <a:schemeClr val="tx1"/>
          </a:fontRef>
        </p:style>
      </p:cxnSp>
      <p:pic>
        <p:nvPicPr>
          <p:cNvPr id="4" name="Graphic 3">
            <a:extLst>
              <a:ext uri="{FF2B5EF4-FFF2-40B4-BE49-F238E27FC236}">
                <a16:creationId xmlns:a16="http://schemas.microsoft.com/office/drawing/2014/main" id="{9480A58C-35EF-4EE9-0EB3-6D8171CC1A7B}"/>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252538" y="13127038"/>
            <a:ext cx="2590800" cy="40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a:extLst>
              <a:ext uri="{FF2B5EF4-FFF2-40B4-BE49-F238E27FC236}">
                <a16:creationId xmlns:a16="http://schemas.microsoft.com/office/drawing/2014/main" id="{CFE12548-6563-5618-AD2C-4A5BF44B8A8B}"/>
              </a:ext>
            </a:extLst>
          </p:cNvPr>
          <p:cNvSpPr>
            <a:spLocks noChangeArrowheads="1"/>
          </p:cNvSpPr>
          <p:nvPr userDrawn="1"/>
        </p:nvSpPr>
        <p:spPr bwMode="auto">
          <a:xfrm>
            <a:off x="0" y="1397000"/>
            <a:ext cx="1260475" cy="34925"/>
          </a:xfrm>
          <a:prstGeom prst="rect">
            <a:avLst/>
          </a:prstGeom>
          <a:solidFill>
            <a:srgbClr val="F88706"/>
          </a:solidFill>
          <a:ln>
            <a:noFill/>
          </a:ln>
        </p:spPr>
        <p:txBody>
          <a:bodyPr lIns="0" tIns="0" rIns="0" bIns="0" anchor="ctr"/>
          <a:lstStyle>
            <a:lvl1pPr defTabSz="825500">
              <a:defRPr sz="3600">
                <a:solidFill>
                  <a:schemeClr val="tx1"/>
                </a:solidFill>
                <a:latin typeface="Open Sans" panose="020B0606030504020204" pitchFamily="34" charset="0"/>
              </a:defRPr>
            </a:lvl1pPr>
            <a:lvl2pPr marL="742950" indent="-285750" defTabSz="825500">
              <a:defRPr sz="3600">
                <a:solidFill>
                  <a:schemeClr val="tx1"/>
                </a:solidFill>
                <a:latin typeface="Open Sans" panose="020B0606030504020204" pitchFamily="34" charset="0"/>
              </a:defRPr>
            </a:lvl2pPr>
            <a:lvl3pPr marL="1143000" indent="-228600" defTabSz="825500">
              <a:defRPr sz="3600">
                <a:solidFill>
                  <a:schemeClr val="tx1"/>
                </a:solidFill>
                <a:latin typeface="Open Sans" panose="020B0606030504020204" pitchFamily="34" charset="0"/>
              </a:defRPr>
            </a:lvl3pPr>
            <a:lvl4pPr marL="1600200" indent="-228600" defTabSz="825500">
              <a:defRPr sz="3600">
                <a:solidFill>
                  <a:schemeClr val="tx1"/>
                </a:solidFill>
                <a:latin typeface="Open Sans" panose="020B0606030504020204" pitchFamily="34" charset="0"/>
              </a:defRPr>
            </a:lvl4pPr>
            <a:lvl5pPr marL="2057400" indent="-228600" defTabSz="825500">
              <a:defRPr sz="3600">
                <a:solidFill>
                  <a:schemeClr val="tx1"/>
                </a:solidFill>
                <a:latin typeface="Open Sans" panose="020B0606030504020204" pitchFamily="34" charset="0"/>
              </a:defRPr>
            </a:lvl5pPr>
            <a:lvl6pPr marL="2514600" indent="-228600" defTabSz="825500" fontAlgn="base">
              <a:spcBef>
                <a:spcPct val="0"/>
              </a:spcBef>
              <a:spcAft>
                <a:spcPct val="0"/>
              </a:spcAft>
              <a:defRPr sz="3600">
                <a:solidFill>
                  <a:schemeClr val="tx1"/>
                </a:solidFill>
                <a:latin typeface="Open Sans" panose="020B0606030504020204" pitchFamily="34" charset="0"/>
              </a:defRPr>
            </a:lvl6pPr>
            <a:lvl7pPr marL="2971800" indent="-228600" defTabSz="825500" fontAlgn="base">
              <a:spcBef>
                <a:spcPct val="0"/>
              </a:spcBef>
              <a:spcAft>
                <a:spcPct val="0"/>
              </a:spcAft>
              <a:defRPr sz="3600">
                <a:solidFill>
                  <a:schemeClr val="tx1"/>
                </a:solidFill>
                <a:latin typeface="Open Sans" panose="020B0606030504020204" pitchFamily="34" charset="0"/>
              </a:defRPr>
            </a:lvl7pPr>
            <a:lvl8pPr marL="3429000" indent="-228600" defTabSz="825500" fontAlgn="base">
              <a:spcBef>
                <a:spcPct val="0"/>
              </a:spcBef>
              <a:spcAft>
                <a:spcPct val="0"/>
              </a:spcAft>
              <a:defRPr sz="3600">
                <a:solidFill>
                  <a:schemeClr val="tx1"/>
                </a:solidFill>
                <a:latin typeface="Open Sans" panose="020B0606030504020204" pitchFamily="34" charset="0"/>
              </a:defRPr>
            </a:lvl8pPr>
            <a:lvl9pPr marL="3886200" indent="-228600" defTabSz="825500" fontAlgn="base">
              <a:spcBef>
                <a:spcPct val="0"/>
              </a:spcBef>
              <a:spcAft>
                <a:spcPct val="0"/>
              </a:spcAft>
              <a:defRPr sz="3600">
                <a:solidFill>
                  <a:schemeClr val="tx1"/>
                </a:solidFill>
                <a:latin typeface="Open Sans" panose="020B0606030504020204" pitchFamily="34" charset="0"/>
              </a:defRPr>
            </a:lvl9pPr>
          </a:lstStyle>
          <a:p>
            <a:pPr algn="ctr" eaLnBrk="1">
              <a:defRPr/>
            </a:pPr>
            <a:endParaRPr lang="en-US" altLang="en-US" sz="3200" b="1">
              <a:solidFill>
                <a:srgbClr val="FFFFFF"/>
              </a:solidFill>
              <a:latin typeface="Montserrat" pitchFamily="2" charset="77"/>
              <a:ea typeface="Helvetica Neue Medium" panose="02000503000000020004" pitchFamily="2" charset="0"/>
              <a:cs typeface="Helvetica Neue Medium" panose="02000503000000020004" pitchFamily="2" charset="0"/>
              <a:sym typeface="Helvetica Neue Medium" panose="02000503000000020004" pitchFamily="2" charset="0"/>
            </a:endParaRPr>
          </a:p>
        </p:txBody>
      </p:sp>
      <p:sp>
        <p:nvSpPr>
          <p:cNvPr id="39" name="Google Shape;17;p4"/>
          <p:cNvSpPr txBox="1">
            <a:spLocks noGrp="1"/>
          </p:cNvSpPr>
          <p:nvPr>
            <p:ph type="title"/>
          </p:nvPr>
        </p:nvSpPr>
        <p:spPr>
          <a:xfrm>
            <a:off x="1307458" y="973330"/>
            <a:ext cx="9277415" cy="795199"/>
          </a:xfrm>
          <a:prstGeom prst="rect">
            <a:avLst/>
          </a:prstGeom>
        </p:spPr>
        <p:txBody>
          <a:bodyPr wrap="square" lIns="0" tIns="0" rIns="0" bIns="0" anchor="ctr" anchorCtr="0">
            <a:spAutoFit/>
          </a:bodyPr>
          <a:lstStyle>
            <a:lvl1pPr>
              <a:defRPr sz="6400" b="1">
                <a:solidFill>
                  <a:srgbClr val="1B2127"/>
                </a:solidFill>
                <a:latin typeface="Ubuntu" panose="020B0504030602030204" pitchFamily="34" charset="0"/>
                <a:ea typeface="+mn-ea"/>
                <a:cs typeface="+mn-cs"/>
              </a:defRPr>
            </a:lvl1pPr>
          </a:lstStyle>
          <a:p>
            <a:pPr lvl="0"/>
            <a:r>
              <a:rPr lang="fr-FR"/>
              <a:t>Modifiez le style du titre</a:t>
            </a:r>
            <a:endParaRPr/>
          </a:p>
        </p:txBody>
      </p:sp>
      <p:sp>
        <p:nvSpPr>
          <p:cNvPr id="40" name="Google Shape;18;p4"/>
          <p:cNvSpPr txBox="1">
            <a:spLocks noGrp="1"/>
          </p:cNvSpPr>
          <p:nvPr>
            <p:ph type="body" idx="1"/>
          </p:nvPr>
        </p:nvSpPr>
        <p:spPr>
          <a:xfrm>
            <a:off x="1335168" y="2007333"/>
            <a:ext cx="9277415" cy="387798"/>
          </a:xfrm>
          <a:prstGeom prst="rect">
            <a:avLst/>
          </a:prstGeom>
        </p:spPr>
        <p:txBody>
          <a:bodyPr wrap="square" lIns="0" tIns="0" rIns="0" bIns="0" anchor="t" anchorCtr="0">
            <a:spAutoFit/>
          </a:bodyPr>
          <a:lstStyle>
            <a:lvl1pPr marL="0" indent="0">
              <a:buNone/>
              <a:defRPr sz="2800" b="0">
                <a:solidFill>
                  <a:srgbClr val="1B2127"/>
                </a:solidFill>
                <a:latin typeface="+mn-lt"/>
              </a:defRPr>
            </a:lvl1pPr>
          </a:lstStyle>
          <a:p>
            <a:pPr lvl="0"/>
            <a:r>
              <a:rPr lang="fr-FR"/>
              <a:t>Cliquez pour modifier les styles du texte du masque</a:t>
            </a:r>
          </a:p>
        </p:txBody>
      </p:sp>
      <p:sp>
        <p:nvSpPr>
          <p:cNvPr id="8" name="Picture Placeholder 8"/>
          <p:cNvSpPr>
            <a:spLocks noGrp="1"/>
          </p:cNvSpPr>
          <p:nvPr>
            <p:ph type="pic" sz="quarter" idx="16"/>
          </p:nvPr>
        </p:nvSpPr>
        <p:spPr>
          <a:xfrm>
            <a:off x="1611592" y="3785692"/>
            <a:ext cx="7545866" cy="7696714"/>
          </a:xfrm>
          <a:prstGeom prst="rect">
            <a:avLst/>
          </a:prstGeom>
          <a:pattFill prst="pct10">
            <a:fgClr>
              <a:schemeClr val="tx2"/>
            </a:fgClr>
            <a:bgClr>
              <a:schemeClr val="bg1"/>
            </a:bgClr>
          </a:pattFill>
        </p:spPr>
        <p:txBody>
          <a:bodyPr/>
          <a:lstStyle>
            <a:lvl1pPr>
              <a:defRPr lang="en-US" sz="4800" dirty="0">
                <a:solidFill>
                  <a:schemeClr val="accent1"/>
                </a:solidFill>
              </a:defRPr>
            </a:lvl1pPr>
          </a:lstStyle>
          <a:p>
            <a:pPr lvl="0"/>
            <a:r>
              <a:rPr lang="fr-FR" noProof="0"/>
              <a:t>Cliquez sur l'icône pour ajouter une image</a:t>
            </a:r>
            <a:endParaRPr lang="en-US" noProof="0"/>
          </a:p>
        </p:txBody>
      </p:sp>
      <p:sp>
        <p:nvSpPr>
          <p:cNvPr id="6" name="Slide Number Placeholder 2">
            <a:extLst>
              <a:ext uri="{FF2B5EF4-FFF2-40B4-BE49-F238E27FC236}">
                <a16:creationId xmlns:a16="http://schemas.microsoft.com/office/drawing/2014/main" id="{5D1DFDA1-11D2-A3A9-0E54-A7D537170203}"/>
              </a:ext>
            </a:extLst>
          </p:cNvPr>
          <p:cNvSpPr>
            <a:spLocks noGrp="1"/>
          </p:cNvSpPr>
          <p:nvPr>
            <p:ph type="sldNum" idx="17"/>
          </p:nvPr>
        </p:nvSpPr>
        <p:spPr>
          <a:xfrm>
            <a:off x="21674138" y="13114338"/>
            <a:ext cx="1463675" cy="430212"/>
          </a:xfrm>
          <a:prstGeom prst="rect">
            <a:avLst/>
          </a:prstGeom>
        </p:spPr>
        <p:txBody>
          <a:bodyPr anchor="ctr"/>
          <a:lstStyle>
            <a:lvl1pPr algn="r" eaLnBrk="1" fontAlgn="auto" hangingPunct="1">
              <a:spcBef>
                <a:spcPts val="0"/>
              </a:spcBef>
              <a:spcAft>
                <a:spcPts val="0"/>
              </a:spcAft>
              <a:defRPr sz="1800" b="1">
                <a:solidFill>
                  <a:srgbClr val="64696E"/>
                </a:solidFill>
                <a:latin typeface="+mn-lt"/>
              </a:defRPr>
            </a:lvl1pPr>
          </a:lstStyle>
          <a:p>
            <a:pPr>
              <a:defRPr/>
            </a:pPr>
            <a:fld id="{F63069CF-80F3-AE40-BB23-7AE7735B799A}" type="slidenum">
              <a:rPr lang="en-US"/>
              <a:pPr>
                <a:defRPr/>
              </a:pPr>
              <a:t>‹#›</a:t>
            </a:fld>
            <a:endParaRPr lang="en-US"/>
          </a:p>
        </p:txBody>
      </p:sp>
    </p:spTree>
    <p:extLst>
      <p:ext uri="{BB962C8B-B14F-4D97-AF65-F5344CB8AC3E}">
        <p14:creationId xmlns:p14="http://schemas.microsoft.com/office/powerpoint/2010/main" val="94231326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ase Study 3">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848BEA2E-8580-227D-F1FF-A0C656E5D95B}"/>
              </a:ext>
            </a:extLst>
          </p:cNvPr>
          <p:cNvCxnSpPr/>
          <p:nvPr userDrawn="1"/>
        </p:nvCxnSpPr>
        <p:spPr>
          <a:xfrm>
            <a:off x="0" y="12942888"/>
            <a:ext cx="24384000" cy="0"/>
          </a:xfrm>
          <a:prstGeom prst="line">
            <a:avLst/>
          </a:prstGeom>
          <a:ln w="25400">
            <a:solidFill>
              <a:srgbClr val="64696E"/>
            </a:solidFill>
          </a:ln>
        </p:spPr>
        <p:style>
          <a:lnRef idx="1">
            <a:schemeClr val="accent1"/>
          </a:lnRef>
          <a:fillRef idx="0">
            <a:schemeClr val="accent1"/>
          </a:fillRef>
          <a:effectRef idx="0">
            <a:schemeClr val="accent1"/>
          </a:effectRef>
          <a:fontRef idx="minor">
            <a:schemeClr val="tx1"/>
          </a:fontRef>
        </p:style>
      </p:cxnSp>
      <p:pic>
        <p:nvPicPr>
          <p:cNvPr id="3" name="Graphic 2">
            <a:extLst>
              <a:ext uri="{FF2B5EF4-FFF2-40B4-BE49-F238E27FC236}">
                <a16:creationId xmlns:a16="http://schemas.microsoft.com/office/drawing/2014/main" id="{E58B52B4-0B79-9FB7-F7A8-685BF26C69DD}"/>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252538" y="13127038"/>
            <a:ext cx="2590800" cy="40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Picture Placeholder 8"/>
          <p:cNvSpPr>
            <a:spLocks noGrp="1"/>
          </p:cNvSpPr>
          <p:nvPr>
            <p:ph type="pic" sz="quarter" idx="16"/>
          </p:nvPr>
        </p:nvSpPr>
        <p:spPr>
          <a:xfrm>
            <a:off x="0" y="0"/>
            <a:ext cx="24384000" cy="5882639"/>
          </a:xfrm>
          <a:prstGeom prst="rect">
            <a:avLst/>
          </a:prstGeom>
          <a:pattFill prst="pct10">
            <a:fgClr>
              <a:schemeClr val="tx2"/>
            </a:fgClr>
            <a:bgClr>
              <a:schemeClr val="bg1"/>
            </a:bgClr>
          </a:pattFill>
        </p:spPr>
        <p:txBody>
          <a:bodyPr/>
          <a:lstStyle>
            <a:lvl1pPr>
              <a:defRPr lang="en-US" sz="4800" dirty="0">
                <a:solidFill>
                  <a:schemeClr val="accent1"/>
                </a:solidFill>
              </a:defRPr>
            </a:lvl1pPr>
          </a:lstStyle>
          <a:p>
            <a:pPr lvl="0"/>
            <a:r>
              <a:rPr lang="fr-FR" noProof="0"/>
              <a:t>Cliquez sur l'icône pour ajouter une image</a:t>
            </a:r>
            <a:endParaRPr lang="en-US" noProof="0"/>
          </a:p>
        </p:txBody>
      </p:sp>
      <p:sp>
        <p:nvSpPr>
          <p:cNvPr id="4" name="Slide Number Placeholder 2">
            <a:extLst>
              <a:ext uri="{FF2B5EF4-FFF2-40B4-BE49-F238E27FC236}">
                <a16:creationId xmlns:a16="http://schemas.microsoft.com/office/drawing/2014/main" id="{1A1A72FA-8F8F-2529-011F-583F040469C9}"/>
              </a:ext>
            </a:extLst>
          </p:cNvPr>
          <p:cNvSpPr>
            <a:spLocks noGrp="1"/>
          </p:cNvSpPr>
          <p:nvPr>
            <p:ph type="sldNum" idx="17"/>
          </p:nvPr>
        </p:nvSpPr>
        <p:spPr>
          <a:xfrm>
            <a:off x="21674138" y="13114338"/>
            <a:ext cx="1463675" cy="430212"/>
          </a:xfrm>
          <a:prstGeom prst="rect">
            <a:avLst/>
          </a:prstGeom>
        </p:spPr>
        <p:txBody>
          <a:bodyPr anchor="ctr"/>
          <a:lstStyle>
            <a:lvl1pPr algn="r" eaLnBrk="1" fontAlgn="auto" hangingPunct="1">
              <a:spcBef>
                <a:spcPts val="0"/>
              </a:spcBef>
              <a:spcAft>
                <a:spcPts val="0"/>
              </a:spcAft>
              <a:defRPr sz="1800" b="1">
                <a:solidFill>
                  <a:srgbClr val="64696E"/>
                </a:solidFill>
                <a:latin typeface="+mn-lt"/>
              </a:defRPr>
            </a:lvl1pPr>
          </a:lstStyle>
          <a:p>
            <a:pPr>
              <a:defRPr/>
            </a:pPr>
            <a:fld id="{F8EB70DA-7375-C248-98C5-A9A6A2F23B9A}" type="slidenum">
              <a:rPr lang="en-US"/>
              <a:pPr>
                <a:defRPr/>
              </a:pPr>
              <a:t>‹#›</a:t>
            </a:fld>
            <a:endParaRPr lang="en-US"/>
          </a:p>
        </p:txBody>
      </p:sp>
    </p:spTree>
    <p:extLst>
      <p:ext uri="{BB962C8B-B14F-4D97-AF65-F5344CB8AC3E}">
        <p14:creationId xmlns:p14="http://schemas.microsoft.com/office/powerpoint/2010/main" val="396403430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ase Study 4">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1494334B-A3C1-4954-D05A-B6941EA69E19}"/>
              </a:ext>
            </a:extLst>
          </p:cNvPr>
          <p:cNvCxnSpPr/>
          <p:nvPr userDrawn="1"/>
        </p:nvCxnSpPr>
        <p:spPr>
          <a:xfrm>
            <a:off x="0" y="12942888"/>
            <a:ext cx="24384000" cy="0"/>
          </a:xfrm>
          <a:prstGeom prst="line">
            <a:avLst/>
          </a:prstGeom>
          <a:ln w="25400">
            <a:solidFill>
              <a:srgbClr val="64696E"/>
            </a:solidFill>
          </a:ln>
        </p:spPr>
        <p:style>
          <a:lnRef idx="1">
            <a:schemeClr val="accent1"/>
          </a:lnRef>
          <a:fillRef idx="0">
            <a:schemeClr val="accent1"/>
          </a:fillRef>
          <a:effectRef idx="0">
            <a:schemeClr val="accent1"/>
          </a:effectRef>
          <a:fontRef idx="minor">
            <a:schemeClr val="tx1"/>
          </a:fontRef>
        </p:style>
      </p:cxnSp>
      <p:pic>
        <p:nvPicPr>
          <p:cNvPr id="3" name="Graphic 2">
            <a:extLst>
              <a:ext uri="{FF2B5EF4-FFF2-40B4-BE49-F238E27FC236}">
                <a16:creationId xmlns:a16="http://schemas.microsoft.com/office/drawing/2014/main" id="{FB2B2E12-FD58-CF29-B42B-4FC80855365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252538" y="13127038"/>
            <a:ext cx="2590800" cy="40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a:extLst>
              <a:ext uri="{FF2B5EF4-FFF2-40B4-BE49-F238E27FC236}">
                <a16:creationId xmlns:a16="http://schemas.microsoft.com/office/drawing/2014/main" id="{C77F257D-E8BA-2458-C282-5C0E25C4892E}"/>
              </a:ext>
            </a:extLst>
          </p:cNvPr>
          <p:cNvSpPr>
            <a:spLocks noChangeArrowheads="1"/>
          </p:cNvSpPr>
          <p:nvPr userDrawn="1"/>
        </p:nvSpPr>
        <p:spPr bwMode="auto">
          <a:xfrm>
            <a:off x="0" y="1397000"/>
            <a:ext cx="1260475" cy="34925"/>
          </a:xfrm>
          <a:prstGeom prst="rect">
            <a:avLst/>
          </a:prstGeom>
          <a:solidFill>
            <a:srgbClr val="F88706"/>
          </a:solidFill>
          <a:ln>
            <a:noFill/>
          </a:ln>
        </p:spPr>
        <p:txBody>
          <a:bodyPr lIns="0" tIns="0" rIns="0" bIns="0" anchor="ctr"/>
          <a:lstStyle>
            <a:lvl1pPr defTabSz="825500">
              <a:defRPr sz="3600">
                <a:solidFill>
                  <a:schemeClr val="tx1"/>
                </a:solidFill>
                <a:latin typeface="Open Sans" panose="020B0606030504020204" pitchFamily="34" charset="0"/>
              </a:defRPr>
            </a:lvl1pPr>
            <a:lvl2pPr marL="742950" indent="-285750" defTabSz="825500">
              <a:defRPr sz="3600">
                <a:solidFill>
                  <a:schemeClr val="tx1"/>
                </a:solidFill>
                <a:latin typeface="Open Sans" panose="020B0606030504020204" pitchFamily="34" charset="0"/>
              </a:defRPr>
            </a:lvl2pPr>
            <a:lvl3pPr marL="1143000" indent="-228600" defTabSz="825500">
              <a:defRPr sz="3600">
                <a:solidFill>
                  <a:schemeClr val="tx1"/>
                </a:solidFill>
                <a:latin typeface="Open Sans" panose="020B0606030504020204" pitchFamily="34" charset="0"/>
              </a:defRPr>
            </a:lvl3pPr>
            <a:lvl4pPr marL="1600200" indent="-228600" defTabSz="825500">
              <a:defRPr sz="3600">
                <a:solidFill>
                  <a:schemeClr val="tx1"/>
                </a:solidFill>
                <a:latin typeface="Open Sans" panose="020B0606030504020204" pitchFamily="34" charset="0"/>
              </a:defRPr>
            </a:lvl4pPr>
            <a:lvl5pPr marL="2057400" indent="-228600" defTabSz="825500">
              <a:defRPr sz="3600">
                <a:solidFill>
                  <a:schemeClr val="tx1"/>
                </a:solidFill>
                <a:latin typeface="Open Sans" panose="020B0606030504020204" pitchFamily="34" charset="0"/>
              </a:defRPr>
            </a:lvl5pPr>
            <a:lvl6pPr marL="2514600" indent="-228600" defTabSz="825500" fontAlgn="base">
              <a:spcBef>
                <a:spcPct val="0"/>
              </a:spcBef>
              <a:spcAft>
                <a:spcPct val="0"/>
              </a:spcAft>
              <a:defRPr sz="3600">
                <a:solidFill>
                  <a:schemeClr val="tx1"/>
                </a:solidFill>
                <a:latin typeface="Open Sans" panose="020B0606030504020204" pitchFamily="34" charset="0"/>
              </a:defRPr>
            </a:lvl6pPr>
            <a:lvl7pPr marL="2971800" indent="-228600" defTabSz="825500" fontAlgn="base">
              <a:spcBef>
                <a:spcPct val="0"/>
              </a:spcBef>
              <a:spcAft>
                <a:spcPct val="0"/>
              </a:spcAft>
              <a:defRPr sz="3600">
                <a:solidFill>
                  <a:schemeClr val="tx1"/>
                </a:solidFill>
                <a:latin typeface="Open Sans" panose="020B0606030504020204" pitchFamily="34" charset="0"/>
              </a:defRPr>
            </a:lvl7pPr>
            <a:lvl8pPr marL="3429000" indent="-228600" defTabSz="825500" fontAlgn="base">
              <a:spcBef>
                <a:spcPct val="0"/>
              </a:spcBef>
              <a:spcAft>
                <a:spcPct val="0"/>
              </a:spcAft>
              <a:defRPr sz="3600">
                <a:solidFill>
                  <a:schemeClr val="tx1"/>
                </a:solidFill>
                <a:latin typeface="Open Sans" panose="020B0606030504020204" pitchFamily="34" charset="0"/>
              </a:defRPr>
            </a:lvl8pPr>
            <a:lvl9pPr marL="3886200" indent="-228600" defTabSz="825500" fontAlgn="base">
              <a:spcBef>
                <a:spcPct val="0"/>
              </a:spcBef>
              <a:spcAft>
                <a:spcPct val="0"/>
              </a:spcAft>
              <a:defRPr sz="3600">
                <a:solidFill>
                  <a:schemeClr val="tx1"/>
                </a:solidFill>
                <a:latin typeface="Open Sans" panose="020B0606030504020204" pitchFamily="34" charset="0"/>
              </a:defRPr>
            </a:lvl9pPr>
          </a:lstStyle>
          <a:p>
            <a:pPr algn="ctr" eaLnBrk="1">
              <a:defRPr/>
            </a:pPr>
            <a:endParaRPr lang="en-US" altLang="en-US" sz="3200" b="1">
              <a:solidFill>
                <a:srgbClr val="FFFFFF"/>
              </a:solidFill>
              <a:latin typeface="Montserrat" pitchFamily="2" charset="77"/>
              <a:ea typeface="Helvetica Neue Medium" panose="02000503000000020004" pitchFamily="2" charset="0"/>
              <a:cs typeface="Helvetica Neue Medium" panose="02000503000000020004" pitchFamily="2" charset="0"/>
              <a:sym typeface="Helvetica Neue Medium" panose="02000503000000020004" pitchFamily="2" charset="0"/>
            </a:endParaRPr>
          </a:p>
        </p:txBody>
      </p:sp>
      <p:sp>
        <p:nvSpPr>
          <p:cNvPr id="5" name="Rectangle 4">
            <a:extLst>
              <a:ext uri="{FF2B5EF4-FFF2-40B4-BE49-F238E27FC236}">
                <a16:creationId xmlns:a16="http://schemas.microsoft.com/office/drawing/2014/main" id="{14E710D5-D3F6-F0F1-E5C0-E777BDC9A664}"/>
              </a:ext>
            </a:extLst>
          </p:cNvPr>
          <p:cNvSpPr/>
          <p:nvPr userDrawn="1"/>
        </p:nvSpPr>
        <p:spPr>
          <a:xfrm>
            <a:off x="14608175" y="0"/>
            <a:ext cx="7548563" cy="1371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7200"/>
          </a:p>
        </p:txBody>
      </p:sp>
      <p:cxnSp>
        <p:nvCxnSpPr>
          <p:cNvPr id="6" name="Straight Connector 5">
            <a:extLst>
              <a:ext uri="{FF2B5EF4-FFF2-40B4-BE49-F238E27FC236}">
                <a16:creationId xmlns:a16="http://schemas.microsoft.com/office/drawing/2014/main" id="{915477AD-0059-2200-B55C-9F19209617DC}"/>
              </a:ext>
            </a:extLst>
          </p:cNvPr>
          <p:cNvCxnSpPr/>
          <p:nvPr userDrawn="1"/>
        </p:nvCxnSpPr>
        <p:spPr>
          <a:xfrm>
            <a:off x="14606588" y="12904788"/>
            <a:ext cx="7550150" cy="0"/>
          </a:xfrm>
          <a:prstGeom prst="line">
            <a:avLst/>
          </a:prstGeom>
          <a:ln w="25400">
            <a:solidFill>
              <a:srgbClr val="64696E"/>
            </a:solidFill>
          </a:ln>
        </p:spPr>
        <p:style>
          <a:lnRef idx="1">
            <a:schemeClr val="accent1"/>
          </a:lnRef>
          <a:fillRef idx="0">
            <a:schemeClr val="accent1"/>
          </a:fillRef>
          <a:effectRef idx="0">
            <a:schemeClr val="accent1"/>
          </a:effectRef>
          <a:fontRef idx="minor">
            <a:schemeClr val="tx1"/>
          </a:fontRef>
        </p:style>
      </p:cxnSp>
      <p:sp>
        <p:nvSpPr>
          <p:cNvPr id="11" name="Picture Placeholder 8"/>
          <p:cNvSpPr>
            <a:spLocks noGrp="1"/>
          </p:cNvSpPr>
          <p:nvPr>
            <p:ph type="pic" sz="quarter" idx="16"/>
          </p:nvPr>
        </p:nvSpPr>
        <p:spPr>
          <a:xfrm>
            <a:off x="1307458" y="3048001"/>
            <a:ext cx="12619924" cy="5745480"/>
          </a:xfrm>
          <a:prstGeom prst="rect">
            <a:avLst/>
          </a:prstGeom>
          <a:pattFill prst="pct10">
            <a:fgClr>
              <a:schemeClr val="tx2"/>
            </a:fgClr>
            <a:bgClr>
              <a:schemeClr val="bg1"/>
            </a:bgClr>
          </a:pattFill>
        </p:spPr>
        <p:txBody>
          <a:bodyPr/>
          <a:lstStyle>
            <a:lvl1pPr>
              <a:defRPr lang="en-US" sz="4800" dirty="0">
                <a:solidFill>
                  <a:schemeClr val="accent1"/>
                </a:solidFill>
              </a:defRPr>
            </a:lvl1pPr>
          </a:lstStyle>
          <a:p>
            <a:pPr lvl="0"/>
            <a:r>
              <a:rPr lang="fr-FR" noProof="0"/>
              <a:t>Cliquez sur l'icône pour ajouter une image</a:t>
            </a:r>
            <a:endParaRPr lang="en-US" noProof="0"/>
          </a:p>
        </p:txBody>
      </p:sp>
      <p:sp>
        <p:nvSpPr>
          <p:cNvPr id="39" name="Google Shape;17;p4"/>
          <p:cNvSpPr txBox="1">
            <a:spLocks noGrp="1"/>
          </p:cNvSpPr>
          <p:nvPr>
            <p:ph type="title"/>
          </p:nvPr>
        </p:nvSpPr>
        <p:spPr>
          <a:xfrm>
            <a:off x="1307459" y="973330"/>
            <a:ext cx="12619924" cy="795199"/>
          </a:xfrm>
          <a:prstGeom prst="rect">
            <a:avLst/>
          </a:prstGeom>
        </p:spPr>
        <p:txBody>
          <a:bodyPr wrap="square" lIns="0" tIns="0" rIns="0" bIns="0" anchor="ctr" anchorCtr="0">
            <a:spAutoFit/>
          </a:bodyPr>
          <a:lstStyle>
            <a:lvl1pPr>
              <a:defRPr sz="6400" b="1">
                <a:solidFill>
                  <a:srgbClr val="1B2127"/>
                </a:solidFill>
                <a:latin typeface="Ubuntu" panose="020B0504030602030204" pitchFamily="34" charset="0"/>
                <a:ea typeface="+mn-ea"/>
                <a:cs typeface="+mn-cs"/>
              </a:defRPr>
            </a:lvl1pPr>
          </a:lstStyle>
          <a:p>
            <a:pPr lvl="0"/>
            <a:r>
              <a:rPr lang="fr-FR"/>
              <a:t>Modifiez le style du titre</a:t>
            </a:r>
            <a:endParaRPr/>
          </a:p>
        </p:txBody>
      </p:sp>
      <p:sp>
        <p:nvSpPr>
          <p:cNvPr id="40" name="Google Shape;18;p4"/>
          <p:cNvSpPr txBox="1">
            <a:spLocks noGrp="1"/>
          </p:cNvSpPr>
          <p:nvPr>
            <p:ph type="body" idx="1"/>
          </p:nvPr>
        </p:nvSpPr>
        <p:spPr>
          <a:xfrm>
            <a:off x="1335169" y="2007332"/>
            <a:ext cx="12592214" cy="432000"/>
          </a:xfrm>
          <a:prstGeom prst="rect">
            <a:avLst/>
          </a:prstGeom>
        </p:spPr>
        <p:txBody>
          <a:bodyPr wrap="square" lIns="0" tIns="0" rIns="0" bIns="0" anchor="t" anchorCtr="0">
            <a:spAutoFit/>
          </a:bodyPr>
          <a:lstStyle>
            <a:lvl1pPr marL="0" indent="0">
              <a:buNone/>
              <a:defRPr sz="2800" b="0">
                <a:solidFill>
                  <a:srgbClr val="1B2127"/>
                </a:solidFill>
                <a:latin typeface="+mn-lt"/>
              </a:defRPr>
            </a:lvl1pPr>
          </a:lstStyle>
          <a:p>
            <a:pPr lvl="0"/>
            <a:r>
              <a:rPr lang="fr-FR"/>
              <a:t>Cliquez pour modifier les styles du texte du masque</a:t>
            </a:r>
          </a:p>
        </p:txBody>
      </p:sp>
      <p:sp>
        <p:nvSpPr>
          <p:cNvPr id="7" name="Slide Number Placeholder 2">
            <a:extLst>
              <a:ext uri="{FF2B5EF4-FFF2-40B4-BE49-F238E27FC236}">
                <a16:creationId xmlns:a16="http://schemas.microsoft.com/office/drawing/2014/main" id="{D3E2CB15-18B8-B611-6DDE-AD7D8F463216}"/>
              </a:ext>
            </a:extLst>
          </p:cNvPr>
          <p:cNvSpPr>
            <a:spLocks noGrp="1"/>
          </p:cNvSpPr>
          <p:nvPr>
            <p:ph type="sldNum" idx="17"/>
          </p:nvPr>
        </p:nvSpPr>
        <p:spPr>
          <a:xfrm>
            <a:off x="21674138" y="13114338"/>
            <a:ext cx="1463675" cy="430212"/>
          </a:xfrm>
          <a:prstGeom prst="rect">
            <a:avLst/>
          </a:prstGeom>
        </p:spPr>
        <p:txBody>
          <a:bodyPr anchor="ctr"/>
          <a:lstStyle>
            <a:lvl1pPr algn="r" eaLnBrk="1" fontAlgn="auto" hangingPunct="1">
              <a:spcBef>
                <a:spcPts val="0"/>
              </a:spcBef>
              <a:spcAft>
                <a:spcPts val="0"/>
              </a:spcAft>
              <a:defRPr sz="1800" b="1">
                <a:solidFill>
                  <a:srgbClr val="64696E"/>
                </a:solidFill>
                <a:latin typeface="+mn-lt"/>
              </a:defRPr>
            </a:lvl1pPr>
          </a:lstStyle>
          <a:p>
            <a:pPr>
              <a:defRPr/>
            </a:pPr>
            <a:fld id="{6A179C91-F70F-774E-B53E-0696C2FE35F9}" type="slidenum">
              <a:rPr lang="en-US"/>
              <a:pPr>
                <a:defRPr/>
              </a:pPr>
              <a:t>‹#›</a:t>
            </a:fld>
            <a:endParaRPr lang="en-US"/>
          </a:p>
        </p:txBody>
      </p:sp>
    </p:spTree>
    <p:extLst>
      <p:ext uri="{BB962C8B-B14F-4D97-AF65-F5344CB8AC3E}">
        <p14:creationId xmlns:p14="http://schemas.microsoft.com/office/powerpoint/2010/main" val="192966568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0423408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nk 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398599539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DonotUs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EE28455-A12F-6190-8596-753B747BD514}"/>
              </a:ext>
            </a:extLst>
          </p:cNvPr>
          <p:cNvSpPr/>
          <p:nvPr userDrawn="1"/>
        </p:nvSpPr>
        <p:spPr>
          <a:xfrm>
            <a:off x="13738225" y="1203325"/>
            <a:ext cx="3260725" cy="2554288"/>
          </a:xfrm>
          <a:prstGeom prst="rect">
            <a:avLst/>
          </a:prstGeom>
          <a:solidFill>
            <a:srgbClr val="F8870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a:t>#F88706</a:t>
            </a:r>
          </a:p>
        </p:txBody>
      </p:sp>
      <p:sp>
        <p:nvSpPr>
          <p:cNvPr id="3" name="Rectangle 2">
            <a:extLst>
              <a:ext uri="{FF2B5EF4-FFF2-40B4-BE49-F238E27FC236}">
                <a16:creationId xmlns:a16="http://schemas.microsoft.com/office/drawing/2014/main" id="{EB5831EB-444B-663F-501C-A277B2224FB9}"/>
              </a:ext>
            </a:extLst>
          </p:cNvPr>
          <p:cNvSpPr/>
          <p:nvPr userDrawn="1"/>
        </p:nvSpPr>
        <p:spPr>
          <a:xfrm>
            <a:off x="13738225" y="4017963"/>
            <a:ext cx="3260725" cy="2554287"/>
          </a:xfrm>
          <a:prstGeom prst="rect">
            <a:avLst/>
          </a:prstGeom>
          <a:solidFill>
            <a:srgbClr val="F7B31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a:t>#F7B31E</a:t>
            </a:r>
          </a:p>
        </p:txBody>
      </p:sp>
      <p:sp>
        <p:nvSpPr>
          <p:cNvPr id="4" name="Rectangle 3">
            <a:extLst>
              <a:ext uri="{FF2B5EF4-FFF2-40B4-BE49-F238E27FC236}">
                <a16:creationId xmlns:a16="http://schemas.microsoft.com/office/drawing/2014/main" id="{BD9708A7-E678-CC08-7D5F-C1FA257E9742}"/>
              </a:ext>
            </a:extLst>
          </p:cNvPr>
          <p:cNvSpPr/>
          <p:nvPr userDrawn="1"/>
        </p:nvSpPr>
        <p:spPr>
          <a:xfrm>
            <a:off x="17354550" y="1203325"/>
            <a:ext cx="3260725" cy="2554288"/>
          </a:xfrm>
          <a:prstGeom prst="rect">
            <a:avLst/>
          </a:prstGeom>
          <a:solidFill>
            <a:srgbClr val="1B212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a:t>#1B2127</a:t>
            </a:r>
          </a:p>
        </p:txBody>
      </p:sp>
      <p:sp>
        <p:nvSpPr>
          <p:cNvPr id="5" name="Rectangle 4">
            <a:extLst>
              <a:ext uri="{FF2B5EF4-FFF2-40B4-BE49-F238E27FC236}">
                <a16:creationId xmlns:a16="http://schemas.microsoft.com/office/drawing/2014/main" id="{C67A74F8-D62A-DAAB-B167-2E21F77F1B9C}"/>
              </a:ext>
            </a:extLst>
          </p:cNvPr>
          <p:cNvSpPr/>
          <p:nvPr userDrawn="1"/>
        </p:nvSpPr>
        <p:spPr>
          <a:xfrm>
            <a:off x="17354550" y="4017963"/>
            <a:ext cx="3260725" cy="2554287"/>
          </a:xfrm>
          <a:prstGeom prst="rect">
            <a:avLst/>
          </a:prstGeom>
          <a:solidFill>
            <a:srgbClr val="117BE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a:t>117BED</a:t>
            </a:r>
          </a:p>
        </p:txBody>
      </p:sp>
      <p:sp>
        <p:nvSpPr>
          <p:cNvPr id="6" name="Rectangle 5">
            <a:extLst>
              <a:ext uri="{FF2B5EF4-FFF2-40B4-BE49-F238E27FC236}">
                <a16:creationId xmlns:a16="http://schemas.microsoft.com/office/drawing/2014/main" id="{8443B3CD-6BAF-4C1C-7347-3B2ABA245852}"/>
              </a:ext>
            </a:extLst>
          </p:cNvPr>
          <p:cNvSpPr/>
          <p:nvPr userDrawn="1"/>
        </p:nvSpPr>
        <p:spPr>
          <a:xfrm>
            <a:off x="10001250" y="1203325"/>
            <a:ext cx="3259138" cy="2554288"/>
          </a:xfrm>
          <a:prstGeom prst="rect">
            <a:avLst/>
          </a:prstGeom>
          <a:solidFill>
            <a:srgbClr val="2996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a:t>#2996FF</a:t>
            </a:r>
          </a:p>
        </p:txBody>
      </p:sp>
      <p:sp>
        <p:nvSpPr>
          <p:cNvPr id="7" name="Rectangle 6">
            <a:extLst>
              <a:ext uri="{FF2B5EF4-FFF2-40B4-BE49-F238E27FC236}">
                <a16:creationId xmlns:a16="http://schemas.microsoft.com/office/drawing/2014/main" id="{5015F516-87A5-8B13-4888-9EB3EACB6ED3}"/>
              </a:ext>
            </a:extLst>
          </p:cNvPr>
          <p:cNvSpPr/>
          <p:nvPr userDrawn="1"/>
        </p:nvSpPr>
        <p:spPr>
          <a:xfrm>
            <a:off x="10001250" y="4017963"/>
            <a:ext cx="3259138" cy="2554287"/>
          </a:xfrm>
          <a:prstGeom prst="rect">
            <a:avLst/>
          </a:prstGeom>
          <a:solidFill>
            <a:srgbClr val="53CB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a:t>#53CBFF</a:t>
            </a:r>
          </a:p>
        </p:txBody>
      </p:sp>
    </p:spTree>
    <p:extLst>
      <p:ext uri="{BB962C8B-B14F-4D97-AF65-F5344CB8AC3E}">
        <p14:creationId xmlns:p14="http://schemas.microsoft.com/office/powerpoint/2010/main" val="488410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itleOnly">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endParaRPr lang="fr-BE"/>
          </a:p>
        </p:txBody>
      </p:sp>
      <p:sp>
        <p:nvSpPr>
          <p:cNvPr id="3" name="Espace réservé de la date 2">
            <a:extLst>
              <a:ext uri="{FF2B5EF4-FFF2-40B4-BE49-F238E27FC236}">
                <a16:creationId xmlns:a16="http://schemas.microsoft.com/office/drawing/2014/main" id="{EB498D35-F375-41C4-B484-1DF4EEB20986}"/>
              </a:ext>
            </a:extLst>
          </p:cNvPr>
          <p:cNvSpPr>
            <a:spLocks noGrp="1"/>
          </p:cNvSpPr>
          <p:nvPr>
            <p:ph type="dt" sz="half" idx="10"/>
          </p:nvPr>
        </p:nvSpPr>
        <p:spPr>
          <a:xfrm>
            <a:off x="0" y="0"/>
            <a:ext cx="0" cy="0"/>
          </a:xfrm>
        </p:spPr>
        <p:txBody>
          <a:bodyPr/>
          <a:lstStyle>
            <a:lvl1pPr eaLnBrk="1" fontAlgn="auto" hangingPunct="1">
              <a:spcBef>
                <a:spcPts val="0"/>
              </a:spcBef>
              <a:spcAft>
                <a:spcPts val="0"/>
              </a:spcAft>
              <a:defRPr>
                <a:solidFill>
                  <a:prstClr val="black">
                    <a:tint val="75000"/>
                  </a:prstClr>
                </a:solidFill>
                <a:latin typeface="Times New Roman"/>
              </a:defRPr>
            </a:lvl1pPr>
          </a:lstStyle>
          <a:p>
            <a:pPr>
              <a:defRPr/>
            </a:pPr>
            <a:endParaRPr lang="fr-FR"/>
          </a:p>
        </p:txBody>
      </p:sp>
      <p:sp>
        <p:nvSpPr>
          <p:cNvPr id="4" name="Espace réservé du pied de page 3">
            <a:extLst>
              <a:ext uri="{FF2B5EF4-FFF2-40B4-BE49-F238E27FC236}">
                <a16:creationId xmlns:a16="http://schemas.microsoft.com/office/drawing/2014/main" id="{03743CE6-C631-5172-F1E3-3D503600E914}"/>
              </a:ext>
            </a:extLst>
          </p:cNvPr>
          <p:cNvSpPr>
            <a:spLocks noGrp="1"/>
          </p:cNvSpPr>
          <p:nvPr>
            <p:ph type="ftr" sz="quarter" idx="11"/>
          </p:nvPr>
        </p:nvSpPr>
        <p:spPr>
          <a:xfrm>
            <a:off x="0" y="0"/>
            <a:ext cx="0" cy="0"/>
          </a:xfrm>
        </p:spPr>
        <p:txBody>
          <a:bodyPr/>
          <a:lstStyle>
            <a:lvl1pPr eaLnBrk="1" fontAlgn="auto" hangingPunct="1">
              <a:spcBef>
                <a:spcPts val="0"/>
              </a:spcBef>
              <a:spcAft>
                <a:spcPts val="0"/>
              </a:spcAft>
              <a:defRPr>
                <a:solidFill>
                  <a:prstClr val="black">
                    <a:tint val="75000"/>
                  </a:prstClr>
                </a:solidFill>
                <a:latin typeface="Times New Roman"/>
              </a:defRPr>
            </a:lvl1pPr>
          </a:lstStyle>
          <a:p>
            <a:pPr>
              <a:defRPr/>
            </a:pPr>
            <a:endParaRPr lang="fr-FR"/>
          </a:p>
        </p:txBody>
      </p:sp>
      <p:sp>
        <p:nvSpPr>
          <p:cNvPr id="5" name="Espace réservé du numéro de diapositive 4">
            <a:extLst>
              <a:ext uri="{FF2B5EF4-FFF2-40B4-BE49-F238E27FC236}">
                <a16:creationId xmlns:a16="http://schemas.microsoft.com/office/drawing/2014/main" id="{440C4900-6F18-D9AE-F48F-262D2E57B7D7}"/>
              </a:ext>
            </a:extLst>
          </p:cNvPr>
          <p:cNvSpPr>
            <a:spLocks noGrp="1"/>
          </p:cNvSpPr>
          <p:nvPr>
            <p:ph type="sldNum" sz="quarter" idx="12"/>
          </p:nvPr>
        </p:nvSpPr>
        <p:spPr>
          <a:xfrm>
            <a:off x="0" y="0"/>
            <a:ext cx="0" cy="0"/>
          </a:xfrm>
        </p:spPr>
        <p:txBody>
          <a:bodyPr/>
          <a:lstStyle>
            <a:lvl1pPr eaLnBrk="1" fontAlgn="auto" hangingPunct="1">
              <a:spcBef>
                <a:spcPts val="0"/>
              </a:spcBef>
              <a:spcAft>
                <a:spcPts val="0"/>
              </a:spcAft>
              <a:defRPr>
                <a:solidFill>
                  <a:prstClr val="white"/>
                </a:solidFill>
                <a:latin typeface="Times New Roman"/>
              </a:defRPr>
            </a:lvl1pPr>
          </a:lstStyle>
          <a:p>
            <a:pPr>
              <a:defRPr/>
            </a:pPr>
            <a:fld id="{8F7408D1-30BB-F042-9DD5-91835C0781AA}" type="slidenum">
              <a:rPr lang="fr-FR"/>
              <a:pPr>
                <a:defRPr/>
              </a:pPr>
              <a:t>‹#›</a:t>
            </a:fld>
            <a:endParaRPr lang="fr-FR"/>
          </a:p>
        </p:txBody>
      </p:sp>
    </p:spTree>
    <p:extLst>
      <p:ext uri="{BB962C8B-B14F-4D97-AF65-F5344CB8AC3E}">
        <p14:creationId xmlns:p14="http://schemas.microsoft.com/office/powerpoint/2010/main" val="239339529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cSld name="Blank with Motion Ban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125230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ver C End B &amp; C">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CAB0361B-DFE2-07E3-91A4-176406372C2C}"/>
              </a:ext>
            </a:extLst>
          </p:cNvPr>
          <p:cNvSpPr>
            <a:spLocks/>
          </p:cNvSpPr>
          <p:nvPr userDrawn="1"/>
        </p:nvSpPr>
        <p:spPr bwMode="auto">
          <a:xfrm>
            <a:off x="0" y="0"/>
            <a:ext cx="24384000" cy="13716000"/>
          </a:xfrm>
          <a:custGeom>
            <a:avLst/>
            <a:gdLst>
              <a:gd name="T0" fmla="*/ 0 w 2868623"/>
              <a:gd name="T1" fmla="*/ 0 h 1613513"/>
              <a:gd name="T2" fmla="*/ 2147483646 w 2868623"/>
              <a:gd name="T3" fmla="*/ 0 h 1613513"/>
              <a:gd name="T4" fmla="*/ 2147483646 w 2868623"/>
              <a:gd name="T5" fmla="*/ 2147483646 h 1613513"/>
              <a:gd name="T6" fmla="*/ 0 w 2868623"/>
              <a:gd name="T7" fmla="*/ 2147483646 h 161351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68623" h="1613513">
                <a:moveTo>
                  <a:pt x="0" y="0"/>
                </a:moveTo>
                <a:lnTo>
                  <a:pt x="2868624" y="0"/>
                </a:lnTo>
                <a:lnTo>
                  <a:pt x="2868624" y="1613514"/>
                </a:lnTo>
                <a:lnTo>
                  <a:pt x="0" y="1613514"/>
                </a:lnTo>
                <a:lnTo>
                  <a:pt x="0" y="0"/>
                </a:lnTo>
                <a:close/>
              </a:path>
            </a:pathLst>
          </a:custGeom>
          <a:solidFill>
            <a:schemeClr val="tx2"/>
          </a:solidFill>
          <a:ln>
            <a:noFill/>
          </a:ln>
          <a:extLst>
            <a:ext uri="{91240B29-F687-4F45-9708-019B960494DF}">
              <a14:hiddenLine xmlns:a14="http://schemas.microsoft.com/office/drawing/2010/main" w="3486" cap="flat">
                <a:solidFill>
                  <a:srgbClr val="000000"/>
                </a:solidFill>
                <a:prstDash val="solid"/>
                <a:miter lim="800000"/>
                <a:headEnd/>
                <a:tailEnd/>
              </a14:hiddenLine>
            </a:ext>
          </a:extLst>
        </p:spPr>
        <p:txBody>
          <a:bodyPr anchor="ctr"/>
          <a:lstStyle/>
          <a:p>
            <a:endParaRPr lang="en-FR"/>
          </a:p>
        </p:txBody>
      </p:sp>
      <p:sp>
        <p:nvSpPr>
          <p:cNvPr id="3" name="Freeform: Shape 2">
            <a:extLst>
              <a:ext uri="{FF2B5EF4-FFF2-40B4-BE49-F238E27FC236}">
                <a16:creationId xmlns:a16="http://schemas.microsoft.com/office/drawing/2014/main" id="{C07BFC70-4A45-867A-3918-355FA899494D}"/>
              </a:ext>
            </a:extLst>
          </p:cNvPr>
          <p:cNvSpPr/>
          <p:nvPr userDrawn="1"/>
        </p:nvSpPr>
        <p:spPr>
          <a:xfrm>
            <a:off x="0" y="10082213"/>
            <a:ext cx="24384000" cy="3635375"/>
          </a:xfrm>
          <a:custGeom>
            <a:avLst/>
            <a:gdLst>
              <a:gd name="connsiteX0" fmla="*/ 0 w 2868623"/>
              <a:gd name="connsiteY0" fmla="*/ 0 h 427783"/>
              <a:gd name="connsiteX1" fmla="*/ 2868624 w 2868623"/>
              <a:gd name="connsiteY1" fmla="*/ 0 h 427783"/>
              <a:gd name="connsiteX2" fmla="*/ 2868624 w 2868623"/>
              <a:gd name="connsiteY2" fmla="*/ 427783 h 427783"/>
              <a:gd name="connsiteX3" fmla="*/ 0 w 2868623"/>
              <a:gd name="connsiteY3" fmla="*/ 427783 h 427783"/>
            </a:gdLst>
            <a:ahLst/>
            <a:cxnLst>
              <a:cxn ang="0">
                <a:pos x="connsiteX0" y="connsiteY0"/>
              </a:cxn>
              <a:cxn ang="0">
                <a:pos x="connsiteX1" y="connsiteY1"/>
              </a:cxn>
              <a:cxn ang="0">
                <a:pos x="connsiteX2" y="connsiteY2"/>
              </a:cxn>
              <a:cxn ang="0">
                <a:pos x="connsiteX3" y="connsiteY3"/>
              </a:cxn>
            </a:cxnLst>
            <a:rect l="l" t="t" r="r" b="b"/>
            <a:pathLst>
              <a:path w="2868623" h="427783">
                <a:moveTo>
                  <a:pt x="0" y="0"/>
                </a:moveTo>
                <a:lnTo>
                  <a:pt x="2868624" y="0"/>
                </a:lnTo>
                <a:lnTo>
                  <a:pt x="2868624" y="427783"/>
                </a:lnTo>
                <a:lnTo>
                  <a:pt x="0" y="427783"/>
                </a:lnTo>
                <a:close/>
              </a:path>
            </a:pathLst>
          </a:custGeom>
          <a:solidFill>
            <a:schemeClr val="accent4"/>
          </a:solidFill>
          <a:ln w="3486" cap="flat">
            <a:noFill/>
            <a:prstDash val="solid"/>
            <a:miter/>
          </a:ln>
        </p:spPr>
        <p:txBody>
          <a:bodyPr anchor="ctr"/>
          <a:lstStyle/>
          <a:p>
            <a:pPr eaLnBrk="1" fontAlgn="auto" hangingPunct="1">
              <a:spcBef>
                <a:spcPts val="0"/>
              </a:spcBef>
              <a:spcAft>
                <a:spcPts val="0"/>
              </a:spcAft>
              <a:defRPr/>
            </a:pPr>
            <a:endParaRPr lang="en-US">
              <a:latin typeface="+mn-lt"/>
            </a:endParaRPr>
          </a:p>
        </p:txBody>
      </p:sp>
    </p:spTree>
    <p:extLst>
      <p:ext uri="{BB962C8B-B14F-4D97-AF65-F5344CB8AC3E}">
        <p14:creationId xmlns:p14="http://schemas.microsoft.com/office/powerpoint/2010/main" val="217936806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5_Title and Text">
    <p:spTree>
      <p:nvGrpSpPr>
        <p:cNvPr id="1" name=""/>
        <p:cNvGrpSpPr/>
        <p:nvPr/>
      </p:nvGrpSpPr>
      <p:grpSpPr>
        <a:xfrm>
          <a:off x="0" y="0"/>
          <a:ext cx="0" cy="0"/>
          <a:chOff x="0" y="0"/>
          <a:chExt cx="0" cy="0"/>
        </a:xfrm>
      </p:grpSpPr>
      <p:sp>
        <p:nvSpPr>
          <p:cNvPr id="4" name="Text placeholder"/>
          <p:cNvSpPr>
            <a:spLocks noGrp="1"/>
          </p:cNvSpPr>
          <p:nvPr>
            <p:ph type="body" sz="quarter" idx="10"/>
          </p:nvPr>
        </p:nvSpPr>
        <p:spPr>
          <a:xfrm>
            <a:off x="1007737" y="3240000"/>
            <a:ext cx="22367130" cy="9432000"/>
          </a:xfrm>
        </p:spPr>
        <p:txBody>
          <a:bodyPr/>
          <a:lstStyle>
            <a:lvl1pPr>
              <a:defRPr/>
            </a:lvl1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fr-FR"/>
          </a:p>
        </p:txBody>
      </p:sp>
      <p:sp>
        <p:nvSpPr>
          <p:cNvPr id="3" name="Title"/>
          <p:cNvSpPr>
            <a:spLocks noGrp="1"/>
          </p:cNvSpPr>
          <p:nvPr>
            <p:ph type="title"/>
          </p:nvPr>
        </p:nvSpPr>
        <p:spPr>
          <a:xfrm>
            <a:off x="1007740" y="1008000"/>
            <a:ext cx="22367128" cy="738664"/>
          </a:xfrm>
        </p:spPr>
        <p:txBody>
          <a:bodyPr/>
          <a:lstStyle/>
          <a:p>
            <a:r>
              <a:rPr lang="en-US" noProof="0"/>
              <a:t>Click to edit Master title style</a:t>
            </a:r>
            <a:endParaRPr lang="fr-FR"/>
          </a:p>
        </p:txBody>
      </p:sp>
    </p:spTree>
    <p:extLst>
      <p:ext uri="{BB962C8B-B14F-4D97-AF65-F5344CB8AC3E}">
        <p14:creationId xmlns:p14="http://schemas.microsoft.com/office/powerpoint/2010/main" val="192305585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cSld name="4_Custom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7FD246D-1B67-F917-3005-B118F20F7BB6}"/>
              </a:ext>
            </a:extLst>
          </p:cNvPr>
          <p:cNvSpPr/>
          <p:nvPr userDrawn="1"/>
        </p:nvSpPr>
        <p:spPr>
          <a:xfrm>
            <a:off x="0" y="0"/>
            <a:ext cx="24384000" cy="13716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4799"/>
          </a:p>
        </p:txBody>
      </p:sp>
      <p:sp>
        <p:nvSpPr>
          <p:cNvPr id="4" name="Round Same Side Corner Rectangle 12">
            <a:extLst>
              <a:ext uri="{FF2B5EF4-FFF2-40B4-BE49-F238E27FC236}">
                <a16:creationId xmlns:a16="http://schemas.microsoft.com/office/drawing/2014/main" id="{9C2B8510-0E6E-B22B-908F-4809D73EBA05}"/>
              </a:ext>
            </a:extLst>
          </p:cNvPr>
          <p:cNvSpPr/>
          <p:nvPr/>
        </p:nvSpPr>
        <p:spPr>
          <a:xfrm rot="5400000">
            <a:off x="334962" y="590551"/>
            <a:ext cx="796925" cy="1466850"/>
          </a:xfrm>
          <a:prstGeom prst="round2SameRect">
            <a:avLst>
              <a:gd name="adj1" fmla="val 50000"/>
              <a:gd name="adj2" fmla="val 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4799"/>
          </a:p>
        </p:txBody>
      </p:sp>
      <p:sp>
        <p:nvSpPr>
          <p:cNvPr id="5" name="Rectangle 4">
            <a:extLst>
              <a:ext uri="{FF2B5EF4-FFF2-40B4-BE49-F238E27FC236}">
                <a16:creationId xmlns:a16="http://schemas.microsoft.com/office/drawing/2014/main" id="{7E36A602-C7E6-0C60-AD61-1B2904977B6E}"/>
              </a:ext>
            </a:extLst>
          </p:cNvPr>
          <p:cNvSpPr/>
          <p:nvPr userDrawn="1"/>
        </p:nvSpPr>
        <p:spPr>
          <a:xfrm>
            <a:off x="0" y="13377863"/>
            <a:ext cx="24384000" cy="349250"/>
          </a:xfrm>
          <a:prstGeom prst="rect">
            <a:avLst/>
          </a:prstGeom>
          <a:solidFill>
            <a:schemeClr val="bg1">
              <a:lumMod val="75000"/>
              <a:alpha val="43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4799">
              <a:solidFill>
                <a:schemeClr val="bg1">
                  <a:lumMod val="75000"/>
                </a:schemeClr>
              </a:solidFill>
            </a:endParaRPr>
          </a:p>
        </p:txBody>
      </p:sp>
      <p:pic>
        <p:nvPicPr>
          <p:cNvPr id="6" name="Picture 4">
            <a:extLst>
              <a:ext uri="{FF2B5EF4-FFF2-40B4-BE49-F238E27FC236}">
                <a16:creationId xmlns:a16="http://schemas.microsoft.com/office/drawing/2014/main" id="{CB748E1A-3A8C-3509-DA2C-5FBC7CD557DE}"/>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1988463" y="12241213"/>
            <a:ext cx="1998662" cy="98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9"/>
          <p:cNvSpPr>
            <a:spLocks noGrp="1"/>
          </p:cNvSpPr>
          <p:nvPr>
            <p:ph type="title"/>
          </p:nvPr>
        </p:nvSpPr>
        <p:spPr>
          <a:xfrm>
            <a:off x="1666390" y="378190"/>
            <a:ext cx="21945601" cy="1879600"/>
          </a:xfrm>
          <a:noFill/>
          <a:ln>
            <a:noFill/>
          </a:ln>
          <a:effectLst/>
        </p:spPr>
        <p:txBody>
          <a:bodyPr>
            <a:normAutofit/>
          </a:bodyPr>
          <a:lstStyle>
            <a:lvl1pPr>
              <a:defRPr sz="4799" baseline="0">
                <a:solidFill>
                  <a:schemeClr val="accent1"/>
                </a:solidFill>
              </a:defRPr>
            </a:lvl1pPr>
          </a:lstStyle>
          <a:p>
            <a:r>
              <a:rPr lang="en-US"/>
              <a:t>Click to edit Master title style</a:t>
            </a:r>
          </a:p>
        </p:txBody>
      </p:sp>
      <p:sp>
        <p:nvSpPr>
          <p:cNvPr id="3" name="Text Placeholder 2"/>
          <p:cNvSpPr>
            <a:spLocks noGrp="1"/>
          </p:cNvSpPr>
          <p:nvPr>
            <p:ph type="body" sz="quarter" idx="10"/>
          </p:nvPr>
        </p:nvSpPr>
        <p:spPr>
          <a:xfrm>
            <a:off x="1667934" y="2641605"/>
            <a:ext cx="21945601" cy="8288866"/>
          </a:xfrm>
        </p:spPr>
        <p:txBody>
          <a:bodyPr/>
          <a:lstStyle>
            <a:lvl1pPr marL="761790" indent="-761790">
              <a:buFontTx/>
              <a:buBlip>
                <a:blip r:embed="rId3"/>
              </a:buBlip>
              <a:defRPr/>
            </a:lvl1pPr>
            <a:lvl2pPr>
              <a:buClr>
                <a:schemeClr val="accent6"/>
              </a:buClr>
              <a:defRPr/>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59602578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2_Agenda">
    <p:spTree>
      <p:nvGrpSpPr>
        <p:cNvPr id="1" name=""/>
        <p:cNvGrpSpPr/>
        <p:nvPr/>
      </p:nvGrpSpPr>
      <p:grpSpPr>
        <a:xfrm>
          <a:off x="0" y="0"/>
          <a:ext cx="0" cy="0"/>
          <a:chOff x="0" y="0"/>
          <a:chExt cx="0" cy="0"/>
        </a:xfrm>
      </p:grpSpPr>
      <p:sp>
        <p:nvSpPr>
          <p:cNvPr id="4" name="Agenda items placeholder"/>
          <p:cNvSpPr>
            <a:spLocks noGrp="1"/>
          </p:cNvSpPr>
          <p:nvPr>
            <p:ph type="body" sz="quarter" idx="10"/>
          </p:nvPr>
        </p:nvSpPr>
        <p:spPr>
          <a:xfrm>
            <a:off x="1007738" y="3240000"/>
            <a:ext cx="22364576" cy="9432000"/>
          </a:xfrm>
        </p:spPr>
        <p:txBody>
          <a:bodyPr>
            <a:normAutofit/>
          </a:bodyPr>
          <a:lstStyle>
            <a:lvl1pPr marL="0" marR="0" indent="0" algn="l" defTabSz="2176462" rtl="0" eaLnBrk="1" fontAlgn="auto" latinLnBrk="0" hangingPunct="1">
              <a:lnSpc>
                <a:spcPct val="100000"/>
              </a:lnSpc>
              <a:spcBef>
                <a:spcPts val="5998"/>
              </a:spcBef>
              <a:spcAft>
                <a:spcPts val="0"/>
              </a:spcAft>
              <a:buClr>
                <a:schemeClr val="accent1"/>
              </a:buClr>
              <a:buSzPct val="80000"/>
              <a:buFontTx/>
              <a:buNone/>
              <a:tabLst/>
              <a:defRPr sz="3998" b="0"/>
            </a:lvl1pPr>
            <a:lvl2pPr marL="359820" marR="0" indent="-359820" algn="l" defTabSz="2176462" rtl="0" eaLnBrk="1" fontAlgn="auto" latinLnBrk="0" hangingPunct="1">
              <a:lnSpc>
                <a:spcPct val="100000"/>
              </a:lnSpc>
              <a:spcBef>
                <a:spcPts val="1200"/>
              </a:spcBef>
              <a:spcAft>
                <a:spcPts val="0"/>
              </a:spcAft>
              <a:buClr>
                <a:schemeClr val="accent1"/>
              </a:buClr>
              <a:buSzPct val="100000"/>
              <a:buFont typeface="Wingdings" panose="05000000000000000000" pitchFamily="2" charset="2"/>
              <a:buChar char="§"/>
              <a:tabLst/>
              <a:defRPr sz="3598"/>
            </a:lvl2pPr>
            <a:lvl3pPr marL="719640" marR="0" indent="-358596" algn="l" defTabSz="2176462" rtl="0" eaLnBrk="1" fontAlgn="auto" latinLnBrk="0" hangingPunct="1">
              <a:lnSpc>
                <a:spcPct val="100000"/>
              </a:lnSpc>
              <a:spcBef>
                <a:spcPts val="800"/>
              </a:spcBef>
              <a:spcAft>
                <a:spcPts val="0"/>
              </a:spcAft>
              <a:buClr>
                <a:schemeClr val="tx1"/>
              </a:buClr>
              <a:buSzPct val="100000"/>
              <a:buFont typeface="Arial" pitchFamily="34" charset="0"/>
              <a:buChar char="–"/>
              <a:tabLst/>
              <a:defRPr sz="3598" baseline="0"/>
            </a:lvl3pPr>
            <a:lvl4pPr marL="1079460" marR="0" indent="-359820" algn="l" defTabSz="2176462" rtl="0" eaLnBrk="1" fontAlgn="auto" latinLnBrk="0" hangingPunct="1">
              <a:lnSpc>
                <a:spcPct val="100000"/>
              </a:lnSpc>
              <a:spcBef>
                <a:spcPts val="500"/>
              </a:spcBef>
              <a:spcAft>
                <a:spcPts val="0"/>
              </a:spcAft>
              <a:buClr>
                <a:schemeClr val="tx1"/>
              </a:buClr>
              <a:buSzPct val="100000"/>
              <a:buFont typeface="Courier New" pitchFamily="49" charset="0"/>
              <a:buChar char="o"/>
              <a:tabLst/>
              <a:defRPr sz="3200"/>
            </a:lvl4pPr>
            <a:lvl5pPr>
              <a:buClr>
                <a:schemeClr val="accent2"/>
              </a:buClr>
              <a:buFont typeface="Arial" pitchFamily="34" charset="0"/>
              <a:buChar char="–"/>
              <a:defRPr/>
            </a:lvl5pPr>
          </a:lstStyle>
          <a:p>
            <a:pPr lvl="0"/>
            <a:r>
              <a:rPr lang="en-US"/>
              <a:t>Click to edit Master text styles</a:t>
            </a:r>
          </a:p>
          <a:p>
            <a:pPr lvl="1"/>
            <a:r>
              <a:rPr lang="en-US"/>
              <a:t>Second level</a:t>
            </a:r>
          </a:p>
        </p:txBody>
      </p:sp>
      <p:sp>
        <p:nvSpPr>
          <p:cNvPr id="3" name="Agenda title"/>
          <p:cNvSpPr>
            <a:spLocks noGrp="1"/>
          </p:cNvSpPr>
          <p:nvPr>
            <p:ph type="title"/>
          </p:nvPr>
        </p:nvSpPr>
        <p:spPr/>
        <p:txBody>
          <a:bodyPr/>
          <a:lstStyle>
            <a:lvl1pPr>
              <a:defRPr/>
            </a:lvl1pPr>
          </a:lstStyle>
          <a:p>
            <a:r>
              <a:rPr lang="en-US"/>
              <a:t>Click to edit Master title style</a:t>
            </a:r>
          </a:p>
        </p:txBody>
      </p:sp>
    </p:spTree>
    <p:extLst>
      <p:ext uri="{BB962C8B-B14F-4D97-AF65-F5344CB8AC3E}">
        <p14:creationId xmlns:p14="http://schemas.microsoft.com/office/powerpoint/2010/main" val="1149448480"/>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Title_Only">
    <p:spTree>
      <p:nvGrpSpPr>
        <p:cNvPr id="1" name=""/>
        <p:cNvGrpSpPr/>
        <p:nvPr/>
      </p:nvGrpSpPr>
      <p:grpSpPr>
        <a:xfrm>
          <a:off x="0" y="0"/>
          <a:ext cx="0" cy="0"/>
          <a:chOff x="0" y="0"/>
          <a:chExt cx="0" cy="0"/>
        </a:xfrm>
      </p:grpSpPr>
      <p:sp>
        <p:nvSpPr>
          <p:cNvPr id="3" name="Title"/>
          <p:cNvSpPr>
            <a:spLocks noGrp="1"/>
          </p:cNvSpPr>
          <p:nvPr>
            <p:ph type="title"/>
          </p:nvPr>
        </p:nvSpPr>
        <p:spPr/>
        <p:txBody>
          <a:bodyPr/>
          <a:lstStyle/>
          <a:p>
            <a:r>
              <a:rPr lang="en-US" noProof="0"/>
              <a:t>Click to edit Master title style</a:t>
            </a:r>
            <a:endParaRPr lang="en-US"/>
          </a:p>
        </p:txBody>
      </p:sp>
    </p:spTree>
    <p:extLst>
      <p:ext uri="{BB962C8B-B14F-4D97-AF65-F5344CB8AC3E}">
        <p14:creationId xmlns:p14="http://schemas.microsoft.com/office/powerpoint/2010/main" val="330773243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Nur Titel">
    <p:spTree>
      <p:nvGrpSpPr>
        <p:cNvPr id="1" name=""/>
        <p:cNvGrpSpPr/>
        <p:nvPr/>
      </p:nvGrpSpPr>
      <p:grpSpPr>
        <a:xfrm>
          <a:off x="0" y="0"/>
          <a:ext cx="0" cy="0"/>
          <a:chOff x="0" y="0"/>
          <a:chExt cx="0" cy="0"/>
        </a:xfrm>
      </p:grpSpPr>
      <p:sp>
        <p:nvSpPr>
          <p:cNvPr id="3" name="Title"/>
          <p:cNvSpPr>
            <a:spLocks noGrp="1"/>
          </p:cNvSpPr>
          <p:nvPr>
            <p:ph type="title"/>
          </p:nvPr>
        </p:nvSpPr>
        <p:spPr/>
        <p:txBody>
          <a:bodyPr/>
          <a:lstStyle/>
          <a:p>
            <a:r>
              <a:rPr lang="en-US" noProof="0"/>
              <a:t>Click to edit Master title style</a:t>
            </a:r>
            <a:endParaRPr lang="en-US"/>
          </a:p>
        </p:txBody>
      </p:sp>
    </p:spTree>
    <p:extLst>
      <p:ext uri="{BB962C8B-B14F-4D97-AF65-F5344CB8AC3E}">
        <p14:creationId xmlns:p14="http://schemas.microsoft.com/office/powerpoint/2010/main" val="389241460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obj">
  <p:cSld name="Two Content">
    <p:spTree>
      <p:nvGrpSpPr>
        <p:cNvPr id="1" name=""/>
        <p:cNvGrpSpPr/>
        <p:nvPr/>
      </p:nvGrpSpPr>
      <p:grpSpPr>
        <a:xfrm>
          <a:off x="0" y="0"/>
          <a:ext cx="0" cy="0"/>
          <a:chOff x="0" y="0"/>
          <a:chExt cx="0" cy="0"/>
        </a:xfrm>
      </p:grpSpPr>
      <p:sp>
        <p:nvSpPr>
          <p:cNvPr id="2" name="Holder 2"/>
          <p:cNvSpPr>
            <a:spLocks noGrp="1"/>
          </p:cNvSpPr>
          <p:nvPr>
            <p:ph type="title"/>
          </p:nvPr>
        </p:nvSpPr>
        <p:spPr>
          <a:xfrm>
            <a:off x="591140" y="673606"/>
            <a:ext cx="15123160" cy="738664"/>
          </a:xfrm>
        </p:spPr>
        <p:txBody>
          <a:bodyPr/>
          <a:lstStyle>
            <a:lvl1pPr>
              <a:defRPr sz="4800" b="1" i="0">
                <a:solidFill>
                  <a:schemeClr val="tx1"/>
                </a:solidFill>
                <a:latin typeface="Arial"/>
                <a:cs typeface="Arial"/>
              </a:defRPr>
            </a:lvl1pPr>
          </a:lstStyle>
          <a:p>
            <a:endParaRPr/>
          </a:p>
        </p:txBody>
      </p:sp>
      <p:sp>
        <p:nvSpPr>
          <p:cNvPr id="3" name="Holder 3"/>
          <p:cNvSpPr>
            <a:spLocks noGrp="1"/>
          </p:cNvSpPr>
          <p:nvPr>
            <p:ph sz="half" idx="2"/>
          </p:nvPr>
        </p:nvSpPr>
        <p:spPr>
          <a:xfrm>
            <a:off x="1219200" y="3154680"/>
            <a:ext cx="10607040" cy="369332"/>
          </a:xfrm>
          <a:prstGeom prst="rect">
            <a:avLst/>
          </a:prstGeom>
        </p:spPr>
        <p:txBody>
          <a:bodyPr/>
          <a:lstStyle>
            <a:lvl1pPr>
              <a:defRPr/>
            </a:lvl1pPr>
          </a:lstStyle>
          <a:p>
            <a:endParaRPr/>
          </a:p>
        </p:txBody>
      </p:sp>
      <p:sp>
        <p:nvSpPr>
          <p:cNvPr id="4" name="Holder 4"/>
          <p:cNvSpPr>
            <a:spLocks noGrp="1"/>
          </p:cNvSpPr>
          <p:nvPr>
            <p:ph sz="half" idx="3"/>
          </p:nvPr>
        </p:nvSpPr>
        <p:spPr>
          <a:xfrm>
            <a:off x="17629661" y="3577334"/>
            <a:ext cx="5556250" cy="369332"/>
          </a:xfrm>
          <a:prstGeom prst="rect">
            <a:avLst/>
          </a:prstGeom>
        </p:spPr>
        <p:txBody>
          <a:bodyPr/>
          <a:lstStyle>
            <a:lvl1pPr>
              <a:defRPr sz="2400" b="0" i="0">
                <a:solidFill>
                  <a:schemeClr val="bg1"/>
                </a:solidFill>
                <a:latin typeface="Arial"/>
                <a:cs typeface="Arial"/>
              </a:defRPr>
            </a:lvl1pPr>
          </a:lstStyle>
          <a:p>
            <a:endParaRPr/>
          </a:p>
        </p:txBody>
      </p:sp>
      <p:sp>
        <p:nvSpPr>
          <p:cNvPr id="5" name="Holder 4">
            <a:extLst>
              <a:ext uri="{FF2B5EF4-FFF2-40B4-BE49-F238E27FC236}">
                <a16:creationId xmlns:a16="http://schemas.microsoft.com/office/drawing/2014/main" id="{6A3C8CC5-8F91-6DCA-4C14-232E24CD7EE5}"/>
              </a:ext>
            </a:extLst>
          </p:cNvPr>
          <p:cNvSpPr>
            <a:spLocks noGrp="1"/>
          </p:cNvSpPr>
          <p:nvPr>
            <p:ph type="ftr" sz="quarter" idx="10"/>
          </p:nvPr>
        </p:nvSpPr>
        <p:spPr>
          <a:xfrm>
            <a:off x="0" y="0"/>
            <a:ext cx="0" cy="0"/>
          </a:xfrm>
        </p:spPr>
        <p:txBody>
          <a:bodyPr/>
          <a:lstStyle>
            <a:lvl1pPr>
              <a:defRPr/>
            </a:lvl1pPr>
          </a:lstStyle>
          <a:p>
            <a:pPr>
              <a:defRPr/>
            </a:pPr>
            <a:endParaRPr lang="en-US" spc="-40"/>
          </a:p>
        </p:txBody>
      </p:sp>
      <p:sp>
        <p:nvSpPr>
          <p:cNvPr id="6" name="Holder 5">
            <a:extLst>
              <a:ext uri="{FF2B5EF4-FFF2-40B4-BE49-F238E27FC236}">
                <a16:creationId xmlns:a16="http://schemas.microsoft.com/office/drawing/2014/main" id="{932E0359-3179-32D2-2BB3-7CCD86698A99}"/>
              </a:ext>
            </a:extLst>
          </p:cNvPr>
          <p:cNvSpPr>
            <a:spLocks noGrp="1"/>
          </p:cNvSpPr>
          <p:nvPr>
            <p:ph type="dt" sz="half" idx="11"/>
          </p:nvPr>
        </p:nvSpPr>
        <p:spPr>
          <a:xfrm>
            <a:off x="0" y="0"/>
            <a:ext cx="0" cy="0"/>
          </a:xfrm>
        </p:spPr>
        <p:txBody>
          <a:bodyPr/>
          <a:lstStyle>
            <a:lvl1pPr>
              <a:defRPr/>
            </a:lvl1pPr>
          </a:lstStyle>
          <a:p>
            <a:pPr>
              <a:defRPr/>
            </a:pPr>
            <a:endParaRPr lang="en-US"/>
          </a:p>
        </p:txBody>
      </p:sp>
      <p:sp>
        <p:nvSpPr>
          <p:cNvPr id="7" name="Holder 6">
            <a:extLst>
              <a:ext uri="{FF2B5EF4-FFF2-40B4-BE49-F238E27FC236}">
                <a16:creationId xmlns:a16="http://schemas.microsoft.com/office/drawing/2014/main" id="{F34D8D78-F015-110C-1F00-382BE14E4F18}"/>
              </a:ext>
            </a:extLst>
          </p:cNvPr>
          <p:cNvSpPr>
            <a:spLocks noGrp="1"/>
          </p:cNvSpPr>
          <p:nvPr>
            <p:ph type="sldNum" sz="quarter" idx="12"/>
          </p:nvPr>
        </p:nvSpPr>
        <p:spPr>
          <a:xfrm>
            <a:off x="0" y="0"/>
            <a:ext cx="0" cy="0"/>
          </a:xfrm>
        </p:spPr>
        <p:txBody>
          <a:bodyPr/>
          <a:lstStyle>
            <a:lvl1pPr>
              <a:defRPr/>
            </a:lvl1pPr>
          </a:lstStyle>
          <a:p>
            <a:pPr>
              <a:defRPr/>
            </a:pPr>
            <a:fld id="{3045948F-56E4-824B-9900-68C99E68A0B1}" type="slidenum">
              <a:rPr lang="fr-FR"/>
              <a:pPr>
                <a:defRPr/>
              </a:pPr>
              <a:t>‹#›</a:t>
            </a:fld>
            <a:endParaRPr lang="fr-FR"/>
          </a:p>
        </p:txBody>
      </p:sp>
    </p:spTree>
    <p:extLst>
      <p:ext uri="{BB962C8B-B14F-4D97-AF65-F5344CB8AC3E}">
        <p14:creationId xmlns:p14="http://schemas.microsoft.com/office/powerpoint/2010/main" val="83417222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a:xfrm>
            <a:off x="591140" y="673606"/>
            <a:ext cx="15123160" cy="738664"/>
          </a:xfrm>
        </p:spPr>
        <p:txBody>
          <a:bodyPr lIns="0" tIns="0" rIns="0" bIns="0"/>
          <a:lstStyle>
            <a:lvl1pPr>
              <a:defRPr sz="4800" b="1" i="0">
                <a:solidFill>
                  <a:schemeClr val="tx1"/>
                </a:solidFill>
                <a:latin typeface="Arial"/>
                <a:cs typeface="Arial"/>
              </a:defRPr>
            </a:lvl1pPr>
          </a:lstStyle>
          <a:p>
            <a:endParaRPr/>
          </a:p>
        </p:txBody>
      </p:sp>
      <p:sp>
        <p:nvSpPr>
          <p:cNvPr id="3" name="Holder 3"/>
          <p:cNvSpPr>
            <a:spLocks noGrp="1"/>
          </p:cNvSpPr>
          <p:nvPr>
            <p:ph type="body" idx="1"/>
          </p:nvPr>
        </p:nvSpPr>
        <p:spPr>
          <a:xfrm>
            <a:off x="10043449" y="6125463"/>
            <a:ext cx="13013690" cy="738664"/>
          </a:xfrm>
        </p:spPr>
        <p:txBody>
          <a:bodyPr lIns="0" tIns="0" rIns="0" bIns="0"/>
          <a:lstStyle>
            <a:lvl1pPr>
              <a:defRPr sz="4800" b="1" i="0">
                <a:solidFill>
                  <a:srgbClr val="92D050"/>
                </a:solidFill>
                <a:latin typeface="Arial"/>
                <a:cs typeface="Arial"/>
              </a:defRPr>
            </a:lvl1pPr>
          </a:lstStyle>
          <a:p>
            <a:endParaRPr/>
          </a:p>
        </p:txBody>
      </p:sp>
      <p:sp>
        <p:nvSpPr>
          <p:cNvPr id="4" name="Holder 4">
            <a:extLst>
              <a:ext uri="{FF2B5EF4-FFF2-40B4-BE49-F238E27FC236}">
                <a16:creationId xmlns:a16="http://schemas.microsoft.com/office/drawing/2014/main" id="{C7E3F086-C19B-ABEE-497B-46D434D95CBF}"/>
              </a:ext>
            </a:extLst>
          </p:cNvPr>
          <p:cNvSpPr>
            <a:spLocks noGrp="1"/>
          </p:cNvSpPr>
          <p:nvPr>
            <p:ph type="ftr" sz="quarter" idx="10"/>
          </p:nvPr>
        </p:nvSpPr>
        <p:spPr>
          <a:xfrm>
            <a:off x="0" y="0"/>
            <a:ext cx="0" cy="0"/>
          </a:xfrm>
        </p:spPr>
        <p:txBody>
          <a:bodyPr lIns="0" tIns="0" rIns="0" bIns="0"/>
          <a:lstStyle>
            <a:lvl1pPr marL="25400">
              <a:spcBef>
                <a:spcPts val="80"/>
              </a:spcBef>
              <a:defRPr sz="1200" b="0" i="0">
                <a:solidFill>
                  <a:schemeClr val="tx1"/>
                </a:solidFill>
                <a:latin typeface="Arial"/>
                <a:cs typeface="Arial"/>
              </a:defRPr>
            </a:lvl1pPr>
          </a:lstStyle>
          <a:p>
            <a:pPr>
              <a:defRPr/>
            </a:pPr>
            <a:endParaRPr lang="en-US" spc="-40"/>
          </a:p>
        </p:txBody>
      </p:sp>
      <p:sp>
        <p:nvSpPr>
          <p:cNvPr id="5" name="Holder 5">
            <a:extLst>
              <a:ext uri="{FF2B5EF4-FFF2-40B4-BE49-F238E27FC236}">
                <a16:creationId xmlns:a16="http://schemas.microsoft.com/office/drawing/2014/main" id="{2536D187-2564-F774-BBBA-39829C59ADE9}"/>
              </a:ext>
            </a:extLst>
          </p:cNvPr>
          <p:cNvSpPr>
            <a:spLocks noGrp="1"/>
          </p:cNvSpPr>
          <p:nvPr>
            <p:ph type="dt" sz="half" idx="11"/>
          </p:nvPr>
        </p:nvSpPr>
        <p:spPr>
          <a:xfrm>
            <a:off x="0" y="0"/>
            <a:ext cx="0" cy="0"/>
          </a:xfrm>
        </p:spPr>
        <p:txBody>
          <a:bodyPr lIns="0" tIns="0" rIns="0" bIns="0"/>
          <a:lstStyle>
            <a:lvl1pPr algn="l">
              <a:defRPr>
                <a:solidFill>
                  <a:schemeClr val="tx1">
                    <a:tint val="75000"/>
                  </a:schemeClr>
                </a:solidFill>
              </a:defRPr>
            </a:lvl1pPr>
          </a:lstStyle>
          <a:p>
            <a:pPr>
              <a:defRPr/>
            </a:pPr>
            <a:endParaRPr lang="en-US"/>
          </a:p>
        </p:txBody>
      </p:sp>
      <p:sp>
        <p:nvSpPr>
          <p:cNvPr id="6" name="Holder 6">
            <a:extLst>
              <a:ext uri="{FF2B5EF4-FFF2-40B4-BE49-F238E27FC236}">
                <a16:creationId xmlns:a16="http://schemas.microsoft.com/office/drawing/2014/main" id="{F75B3A7E-003F-4B18-CD6A-DD718AA1E074}"/>
              </a:ext>
            </a:extLst>
          </p:cNvPr>
          <p:cNvSpPr>
            <a:spLocks noGrp="1"/>
          </p:cNvSpPr>
          <p:nvPr>
            <p:ph type="sldNum" sz="quarter" idx="12"/>
          </p:nvPr>
        </p:nvSpPr>
        <p:spPr>
          <a:xfrm>
            <a:off x="0" y="0"/>
            <a:ext cx="0" cy="0"/>
          </a:xfrm>
        </p:spPr>
        <p:txBody>
          <a:bodyPr lIns="0" tIns="0" rIns="0" bIns="0"/>
          <a:lstStyle>
            <a:lvl1pPr marL="7727950">
              <a:spcBef>
                <a:spcPts val="30"/>
              </a:spcBef>
              <a:defRPr sz="1800" b="0" i="0">
                <a:solidFill>
                  <a:schemeClr val="tx1"/>
                </a:solidFill>
                <a:latin typeface="Arial"/>
                <a:cs typeface="Arial"/>
              </a:defRPr>
            </a:lvl1pPr>
          </a:lstStyle>
          <a:p>
            <a:pPr>
              <a:defRPr/>
            </a:pPr>
            <a:fld id="{D4B81A4A-3B89-4043-883D-6EB76D996884}" type="slidenum">
              <a:rPr lang="fr-FR"/>
              <a:pPr>
                <a:defRPr/>
              </a:pPr>
              <a:t>‹#›</a:t>
            </a:fld>
            <a:endParaRPr lang="fr-FR"/>
          </a:p>
        </p:txBody>
      </p:sp>
    </p:spTree>
    <p:extLst>
      <p:ext uri="{BB962C8B-B14F-4D97-AF65-F5344CB8AC3E}">
        <p14:creationId xmlns:p14="http://schemas.microsoft.com/office/powerpoint/2010/main" val="158590111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5_3_Title">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1" y="8482520"/>
            <a:ext cx="6371378" cy="523348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1607201" y="759806"/>
            <a:ext cx="1627198" cy="1430156"/>
          </a:xfrm>
          <a:prstGeom prst="rect">
            <a:avLst/>
          </a:prstGeom>
        </p:spPr>
      </p:pic>
      <p:sp>
        <p:nvSpPr>
          <p:cNvPr id="10" name="Text Placeholder 7">
            <a:extLst>
              <a:ext uri="{FF2B5EF4-FFF2-40B4-BE49-F238E27FC236}">
                <a16:creationId xmlns:a16="http://schemas.microsoft.com/office/drawing/2014/main" id="{7349E908-A4CA-7D44-A358-C5A13A5E120B}"/>
              </a:ext>
            </a:extLst>
          </p:cNvPr>
          <p:cNvSpPr>
            <a:spLocks noGrp="1"/>
          </p:cNvSpPr>
          <p:nvPr>
            <p:ph type="body" sz="quarter" idx="10" hasCustomPrompt="1"/>
          </p:nvPr>
        </p:nvSpPr>
        <p:spPr>
          <a:xfrm>
            <a:off x="1278771" y="11753031"/>
            <a:ext cx="21708002" cy="996950"/>
          </a:xfrm>
        </p:spPr>
        <p:txBody>
          <a:bodyPr anchor="ctr">
            <a:normAutofit/>
          </a:bodyPr>
          <a:lstStyle>
            <a:lvl1pPr marL="0" indent="0">
              <a:buNone/>
              <a:defRPr sz="2000" b="0" i="0">
                <a:solidFill>
                  <a:schemeClr val="bg2"/>
                </a:solidFill>
                <a:latin typeface="Equip Extended Light" panose="02000503000000020004" pitchFamily="2" charset="77"/>
              </a:defRPr>
            </a:lvl1pPr>
          </a:lstStyle>
          <a:p>
            <a:pPr lvl="0"/>
            <a:r>
              <a:rPr lang="en-GB"/>
              <a:t>Edit Footnote</a:t>
            </a:r>
          </a:p>
        </p:txBody>
      </p:sp>
      <p:sp>
        <p:nvSpPr>
          <p:cNvPr id="26" name="Title 1">
            <a:extLst>
              <a:ext uri="{FF2B5EF4-FFF2-40B4-BE49-F238E27FC236}">
                <a16:creationId xmlns:a16="http://schemas.microsoft.com/office/drawing/2014/main" id="{8D99D971-8D93-A14A-BE3D-ABC9A167F6B8}"/>
              </a:ext>
            </a:extLst>
          </p:cNvPr>
          <p:cNvSpPr>
            <a:spLocks noGrp="1"/>
          </p:cNvSpPr>
          <p:nvPr>
            <p:ph type="title" hasCustomPrompt="1"/>
          </p:nvPr>
        </p:nvSpPr>
        <p:spPr>
          <a:xfrm>
            <a:off x="1252796" y="962251"/>
            <a:ext cx="14400000" cy="857533"/>
          </a:xfrm>
          <a:prstGeom prst="rect">
            <a:avLst/>
          </a:prstGeom>
        </p:spPr>
        <p:txBody>
          <a:bodyPr wrap="square" tIns="72000" anchor="t">
            <a:spAutoFit/>
          </a:bodyPr>
          <a:lstStyle>
            <a:lvl1pPr>
              <a:lnSpc>
                <a:spcPct val="100000"/>
              </a:lnSpc>
              <a:defRPr sz="4800" b="1" i="0">
                <a:solidFill>
                  <a:schemeClr val="tx2"/>
                </a:solidFill>
                <a:latin typeface="Equip Extended" panose="02000503030000020004" pitchFamily="2" charset="77"/>
              </a:defRPr>
            </a:lvl1pPr>
          </a:lstStyle>
          <a:p>
            <a:r>
              <a:rPr lang="en-GB"/>
              <a:t>Edit title</a:t>
            </a:r>
            <a:endParaRPr lang="en-PT"/>
          </a:p>
        </p:txBody>
      </p:sp>
    </p:spTree>
    <p:extLst>
      <p:ext uri="{BB962C8B-B14F-4D97-AF65-F5344CB8AC3E}">
        <p14:creationId xmlns:p14="http://schemas.microsoft.com/office/powerpoint/2010/main" val="812613673"/>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5_2_Title and Subtitle">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1" y="8482520"/>
            <a:ext cx="6371378" cy="523348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1607201" y="759806"/>
            <a:ext cx="1627198" cy="1430156"/>
          </a:xfrm>
          <a:prstGeom prst="rect">
            <a:avLst/>
          </a:prstGeom>
        </p:spPr>
      </p:pic>
      <p:sp>
        <p:nvSpPr>
          <p:cNvPr id="10" name="Text Placeholder 7">
            <a:extLst>
              <a:ext uri="{FF2B5EF4-FFF2-40B4-BE49-F238E27FC236}">
                <a16:creationId xmlns:a16="http://schemas.microsoft.com/office/drawing/2014/main" id="{7349E908-A4CA-7D44-A358-C5A13A5E120B}"/>
              </a:ext>
            </a:extLst>
          </p:cNvPr>
          <p:cNvSpPr>
            <a:spLocks noGrp="1"/>
          </p:cNvSpPr>
          <p:nvPr>
            <p:ph type="body" sz="quarter" idx="10" hasCustomPrompt="1"/>
          </p:nvPr>
        </p:nvSpPr>
        <p:spPr>
          <a:xfrm>
            <a:off x="1278771" y="11753031"/>
            <a:ext cx="21708002" cy="996950"/>
          </a:xfrm>
        </p:spPr>
        <p:txBody>
          <a:bodyPr anchor="ctr">
            <a:normAutofit/>
          </a:bodyPr>
          <a:lstStyle>
            <a:lvl1pPr marL="0" indent="0">
              <a:buNone/>
              <a:defRPr sz="2000" b="0" i="0">
                <a:solidFill>
                  <a:schemeClr val="bg2"/>
                </a:solidFill>
                <a:latin typeface="Equip Extended Light" panose="02000503000000020004" pitchFamily="2" charset="77"/>
              </a:defRPr>
            </a:lvl1pPr>
          </a:lstStyle>
          <a:p>
            <a:pPr lvl="0"/>
            <a:r>
              <a:rPr lang="en-GB"/>
              <a:t>Edit Footnote</a:t>
            </a:r>
          </a:p>
        </p:txBody>
      </p:sp>
      <p:sp>
        <p:nvSpPr>
          <p:cNvPr id="26" name="Title 1">
            <a:extLst>
              <a:ext uri="{FF2B5EF4-FFF2-40B4-BE49-F238E27FC236}">
                <a16:creationId xmlns:a16="http://schemas.microsoft.com/office/drawing/2014/main" id="{8D99D971-8D93-A14A-BE3D-ABC9A167F6B8}"/>
              </a:ext>
            </a:extLst>
          </p:cNvPr>
          <p:cNvSpPr>
            <a:spLocks noGrp="1"/>
          </p:cNvSpPr>
          <p:nvPr>
            <p:ph type="title" hasCustomPrompt="1"/>
          </p:nvPr>
        </p:nvSpPr>
        <p:spPr>
          <a:xfrm>
            <a:off x="1252796" y="962251"/>
            <a:ext cx="14400000" cy="857533"/>
          </a:xfrm>
          <a:prstGeom prst="rect">
            <a:avLst/>
          </a:prstGeom>
        </p:spPr>
        <p:txBody>
          <a:bodyPr wrap="square" tIns="72000" anchor="t">
            <a:spAutoFit/>
          </a:bodyPr>
          <a:lstStyle>
            <a:lvl1pPr>
              <a:lnSpc>
                <a:spcPct val="100000"/>
              </a:lnSpc>
              <a:defRPr sz="4800" b="1" i="0">
                <a:solidFill>
                  <a:schemeClr val="tx2"/>
                </a:solidFill>
                <a:latin typeface="Equip Extended" panose="02000503030000020004" pitchFamily="2" charset="77"/>
              </a:defRPr>
            </a:lvl1pPr>
          </a:lstStyle>
          <a:p>
            <a:r>
              <a:rPr lang="en-GB"/>
              <a:t>Edit title</a:t>
            </a:r>
            <a:endParaRPr lang="en-PT"/>
          </a:p>
        </p:txBody>
      </p:sp>
      <p:sp>
        <p:nvSpPr>
          <p:cNvPr id="27" name="Text Placeholder 7">
            <a:extLst>
              <a:ext uri="{FF2B5EF4-FFF2-40B4-BE49-F238E27FC236}">
                <a16:creationId xmlns:a16="http://schemas.microsoft.com/office/drawing/2014/main" id="{16DBF9F2-91C4-4B4B-844B-3C6295E89D04}"/>
              </a:ext>
            </a:extLst>
          </p:cNvPr>
          <p:cNvSpPr>
            <a:spLocks noGrp="1"/>
          </p:cNvSpPr>
          <p:nvPr>
            <p:ph type="body" sz="quarter" idx="29" hasCustomPrompt="1"/>
          </p:nvPr>
        </p:nvSpPr>
        <p:spPr>
          <a:xfrm>
            <a:off x="1252802" y="1860377"/>
            <a:ext cx="14400000" cy="611312"/>
          </a:xfrm>
          <a:prstGeom prst="rect">
            <a:avLst/>
          </a:prstGeom>
        </p:spPr>
        <p:txBody>
          <a:bodyPr wrap="square" tIns="72000" anchor="t">
            <a:spAutoFit/>
          </a:bodyPr>
          <a:lstStyle>
            <a:lvl1pPr marL="0" indent="0">
              <a:lnSpc>
                <a:spcPct val="100000"/>
              </a:lnSpc>
              <a:buNone/>
              <a:defRPr sz="3200" b="0" i="0">
                <a:solidFill>
                  <a:schemeClr val="tx2"/>
                </a:solidFill>
                <a:latin typeface="Equip Extended Light" panose="02000503000000020004" pitchFamily="2" charset="77"/>
              </a:defRPr>
            </a:lvl1pPr>
          </a:lstStyle>
          <a:p>
            <a:pPr lvl="0"/>
            <a:r>
              <a:rPr lang="en-GB"/>
              <a:t>Edit subtitle</a:t>
            </a:r>
          </a:p>
        </p:txBody>
      </p:sp>
    </p:spTree>
    <p:extLst>
      <p:ext uri="{BB962C8B-B14F-4D97-AF65-F5344CB8AC3E}">
        <p14:creationId xmlns:p14="http://schemas.microsoft.com/office/powerpoint/2010/main" val="1523677036"/>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5_1_plain text">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1" y="8482520"/>
            <a:ext cx="6371378" cy="523348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1607201" y="759806"/>
            <a:ext cx="1627198" cy="1430156"/>
          </a:xfrm>
          <a:prstGeom prst="rect">
            <a:avLst/>
          </a:prstGeom>
        </p:spPr>
      </p:pic>
      <p:sp>
        <p:nvSpPr>
          <p:cNvPr id="6" name="Content Placeholder 5">
            <a:extLst>
              <a:ext uri="{FF2B5EF4-FFF2-40B4-BE49-F238E27FC236}">
                <a16:creationId xmlns:a16="http://schemas.microsoft.com/office/drawing/2014/main" id="{BB690711-A8AD-C64F-99C3-28967A35020C}"/>
              </a:ext>
            </a:extLst>
          </p:cNvPr>
          <p:cNvSpPr>
            <a:spLocks noGrp="1"/>
          </p:cNvSpPr>
          <p:nvPr>
            <p:ph sz="quarter" idx="11"/>
          </p:nvPr>
        </p:nvSpPr>
        <p:spPr>
          <a:xfrm>
            <a:off x="1252800" y="3204500"/>
            <a:ext cx="21708000" cy="7732300"/>
          </a:xfrm>
        </p:spPr>
        <p:txBody>
          <a:bodyPr/>
          <a:lstStyle>
            <a:lvl1pPr>
              <a:defRPr>
                <a:solidFill>
                  <a:srgbClr val="060320"/>
                </a:solidFill>
              </a:defRPr>
            </a:lvl1pPr>
            <a:lvl2pPr>
              <a:defRPr>
                <a:solidFill>
                  <a:srgbClr val="060320"/>
                </a:solidFill>
              </a:defRPr>
            </a:lvl2pPr>
            <a:lvl3pPr>
              <a:defRPr>
                <a:solidFill>
                  <a:srgbClr val="060320"/>
                </a:solidFill>
              </a:defRPr>
            </a:lvl3pPr>
            <a:lvl4pPr>
              <a:defRPr>
                <a:solidFill>
                  <a:srgbClr val="060320"/>
                </a:solidFill>
              </a:defRPr>
            </a:lvl4pPr>
            <a:lvl5pPr>
              <a:defRPr>
                <a:solidFill>
                  <a:srgbClr val="06032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T"/>
          </a:p>
        </p:txBody>
      </p:sp>
      <p:sp>
        <p:nvSpPr>
          <p:cNvPr id="26" name="Title 1">
            <a:extLst>
              <a:ext uri="{FF2B5EF4-FFF2-40B4-BE49-F238E27FC236}">
                <a16:creationId xmlns:a16="http://schemas.microsoft.com/office/drawing/2014/main" id="{8D99D971-8D93-A14A-BE3D-ABC9A167F6B8}"/>
              </a:ext>
            </a:extLst>
          </p:cNvPr>
          <p:cNvSpPr>
            <a:spLocks noGrp="1"/>
          </p:cNvSpPr>
          <p:nvPr>
            <p:ph type="title" hasCustomPrompt="1"/>
          </p:nvPr>
        </p:nvSpPr>
        <p:spPr>
          <a:xfrm>
            <a:off x="1252796" y="962251"/>
            <a:ext cx="14400000" cy="857533"/>
          </a:xfrm>
          <a:prstGeom prst="rect">
            <a:avLst/>
          </a:prstGeom>
        </p:spPr>
        <p:txBody>
          <a:bodyPr wrap="square" tIns="72000" anchor="t">
            <a:spAutoFit/>
          </a:bodyPr>
          <a:lstStyle>
            <a:lvl1pPr>
              <a:lnSpc>
                <a:spcPct val="100000"/>
              </a:lnSpc>
              <a:defRPr sz="4800" b="1" i="0">
                <a:solidFill>
                  <a:srgbClr val="060320"/>
                </a:solidFill>
                <a:latin typeface="Equip Extended" panose="02000503030000020004" pitchFamily="2" charset="77"/>
              </a:defRPr>
            </a:lvl1pPr>
          </a:lstStyle>
          <a:p>
            <a:r>
              <a:rPr lang="en-GB"/>
              <a:t>Edit title</a:t>
            </a:r>
            <a:endParaRPr lang="en-PT"/>
          </a:p>
        </p:txBody>
      </p:sp>
      <p:sp>
        <p:nvSpPr>
          <p:cNvPr id="27" name="Text Placeholder 7">
            <a:extLst>
              <a:ext uri="{FF2B5EF4-FFF2-40B4-BE49-F238E27FC236}">
                <a16:creationId xmlns:a16="http://schemas.microsoft.com/office/drawing/2014/main" id="{16DBF9F2-91C4-4B4B-844B-3C6295E89D04}"/>
              </a:ext>
            </a:extLst>
          </p:cNvPr>
          <p:cNvSpPr>
            <a:spLocks noGrp="1"/>
          </p:cNvSpPr>
          <p:nvPr>
            <p:ph type="body" sz="quarter" idx="29" hasCustomPrompt="1"/>
          </p:nvPr>
        </p:nvSpPr>
        <p:spPr>
          <a:xfrm>
            <a:off x="1252802" y="1860377"/>
            <a:ext cx="14400000" cy="611312"/>
          </a:xfrm>
          <a:prstGeom prst="rect">
            <a:avLst/>
          </a:prstGeom>
        </p:spPr>
        <p:txBody>
          <a:bodyPr wrap="square" tIns="72000" anchor="t">
            <a:spAutoFit/>
          </a:bodyPr>
          <a:lstStyle>
            <a:lvl1pPr marL="0" indent="0">
              <a:lnSpc>
                <a:spcPct val="100000"/>
              </a:lnSpc>
              <a:buNone/>
              <a:defRPr sz="3200" b="0" i="0">
                <a:solidFill>
                  <a:srgbClr val="060320"/>
                </a:solidFill>
                <a:latin typeface="Equip Extended Light" panose="02000503000000020004" pitchFamily="2" charset="77"/>
              </a:defRPr>
            </a:lvl1pPr>
          </a:lstStyle>
          <a:p>
            <a:pPr lvl="0"/>
            <a:r>
              <a:rPr lang="en-GB"/>
              <a:t>Edit subtitle</a:t>
            </a:r>
          </a:p>
        </p:txBody>
      </p:sp>
      <p:sp>
        <p:nvSpPr>
          <p:cNvPr id="8" name="Text Placeholder 7">
            <a:extLst>
              <a:ext uri="{FF2B5EF4-FFF2-40B4-BE49-F238E27FC236}">
                <a16:creationId xmlns:a16="http://schemas.microsoft.com/office/drawing/2014/main" id="{E2B75A5C-35DB-464D-9D76-CE153207A368}"/>
              </a:ext>
            </a:extLst>
          </p:cNvPr>
          <p:cNvSpPr>
            <a:spLocks noGrp="1"/>
          </p:cNvSpPr>
          <p:nvPr>
            <p:ph type="body" sz="quarter" idx="10" hasCustomPrompt="1"/>
          </p:nvPr>
        </p:nvSpPr>
        <p:spPr>
          <a:xfrm>
            <a:off x="1278773" y="11753031"/>
            <a:ext cx="19336790" cy="996950"/>
          </a:xfrm>
        </p:spPr>
        <p:txBody>
          <a:bodyPr anchor="ctr">
            <a:normAutofit/>
          </a:bodyPr>
          <a:lstStyle>
            <a:lvl1pPr marL="0" indent="0">
              <a:buNone/>
              <a:defRPr sz="2600" b="0" i="0">
                <a:solidFill>
                  <a:srgbClr val="060320"/>
                </a:solidFill>
                <a:latin typeface="Equip Extended Light" panose="02000503000000020004" pitchFamily="2" charset="77"/>
              </a:defRPr>
            </a:lvl1pPr>
          </a:lstStyle>
          <a:p>
            <a:r>
              <a:rPr lang="en-IN" sz="2800"/>
              <a:t>© 2020 — Nagarro</a:t>
            </a:r>
          </a:p>
        </p:txBody>
      </p:sp>
    </p:spTree>
    <p:extLst>
      <p:ext uri="{BB962C8B-B14F-4D97-AF65-F5344CB8AC3E}">
        <p14:creationId xmlns:p14="http://schemas.microsoft.com/office/powerpoint/2010/main" val="25317262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Cover C End B &amp; C">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A98025B5-49F7-7247-404C-ED4C2F83DD11}"/>
              </a:ext>
            </a:extLst>
          </p:cNvPr>
          <p:cNvSpPr>
            <a:spLocks/>
          </p:cNvSpPr>
          <p:nvPr userDrawn="1"/>
        </p:nvSpPr>
        <p:spPr bwMode="auto">
          <a:xfrm>
            <a:off x="0" y="0"/>
            <a:ext cx="24384000" cy="13716000"/>
          </a:xfrm>
          <a:custGeom>
            <a:avLst/>
            <a:gdLst>
              <a:gd name="T0" fmla="*/ 0 w 2868623"/>
              <a:gd name="T1" fmla="*/ 0 h 1613513"/>
              <a:gd name="T2" fmla="*/ 2147483646 w 2868623"/>
              <a:gd name="T3" fmla="*/ 0 h 1613513"/>
              <a:gd name="T4" fmla="*/ 2147483646 w 2868623"/>
              <a:gd name="T5" fmla="*/ 2147483646 h 1613513"/>
              <a:gd name="T6" fmla="*/ 0 w 2868623"/>
              <a:gd name="T7" fmla="*/ 2147483646 h 161351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68623" h="1613513">
                <a:moveTo>
                  <a:pt x="0" y="0"/>
                </a:moveTo>
                <a:lnTo>
                  <a:pt x="2868624" y="0"/>
                </a:lnTo>
                <a:lnTo>
                  <a:pt x="2868624" y="1613514"/>
                </a:lnTo>
                <a:lnTo>
                  <a:pt x="0" y="1613514"/>
                </a:lnTo>
                <a:lnTo>
                  <a:pt x="0" y="0"/>
                </a:lnTo>
                <a:close/>
              </a:path>
            </a:pathLst>
          </a:custGeom>
          <a:solidFill>
            <a:schemeClr val="tx2"/>
          </a:solidFill>
          <a:ln>
            <a:noFill/>
          </a:ln>
          <a:extLst>
            <a:ext uri="{91240B29-F687-4F45-9708-019B960494DF}">
              <a14:hiddenLine xmlns:a14="http://schemas.microsoft.com/office/drawing/2010/main" w="3486" cap="flat">
                <a:solidFill>
                  <a:srgbClr val="000000"/>
                </a:solidFill>
                <a:prstDash val="solid"/>
                <a:miter lim="800000"/>
                <a:headEnd/>
                <a:tailEnd/>
              </a14:hiddenLine>
            </a:ext>
          </a:extLst>
        </p:spPr>
        <p:txBody>
          <a:bodyPr anchor="ctr"/>
          <a:lstStyle/>
          <a:p>
            <a:endParaRPr lang="en-FR"/>
          </a:p>
        </p:txBody>
      </p:sp>
      <p:sp>
        <p:nvSpPr>
          <p:cNvPr id="3" name="Freeform: Shape 2">
            <a:extLst>
              <a:ext uri="{FF2B5EF4-FFF2-40B4-BE49-F238E27FC236}">
                <a16:creationId xmlns:a16="http://schemas.microsoft.com/office/drawing/2014/main" id="{EDD57E23-ABA2-3D22-510D-E568A91B2A77}"/>
              </a:ext>
            </a:extLst>
          </p:cNvPr>
          <p:cNvSpPr/>
          <p:nvPr userDrawn="1"/>
        </p:nvSpPr>
        <p:spPr>
          <a:xfrm>
            <a:off x="0" y="10082213"/>
            <a:ext cx="24384000" cy="3635375"/>
          </a:xfrm>
          <a:custGeom>
            <a:avLst/>
            <a:gdLst>
              <a:gd name="connsiteX0" fmla="*/ 0 w 2868623"/>
              <a:gd name="connsiteY0" fmla="*/ 0 h 427783"/>
              <a:gd name="connsiteX1" fmla="*/ 2868624 w 2868623"/>
              <a:gd name="connsiteY1" fmla="*/ 0 h 427783"/>
              <a:gd name="connsiteX2" fmla="*/ 2868624 w 2868623"/>
              <a:gd name="connsiteY2" fmla="*/ 427783 h 427783"/>
              <a:gd name="connsiteX3" fmla="*/ 0 w 2868623"/>
              <a:gd name="connsiteY3" fmla="*/ 427783 h 427783"/>
            </a:gdLst>
            <a:ahLst/>
            <a:cxnLst>
              <a:cxn ang="0">
                <a:pos x="connsiteX0" y="connsiteY0"/>
              </a:cxn>
              <a:cxn ang="0">
                <a:pos x="connsiteX1" y="connsiteY1"/>
              </a:cxn>
              <a:cxn ang="0">
                <a:pos x="connsiteX2" y="connsiteY2"/>
              </a:cxn>
              <a:cxn ang="0">
                <a:pos x="connsiteX3" y="connsiteY3"/>
              </a:cxn>
            </a:cxnLst>
            <a:rect l="l" t="t" r="r" b="b"/>
            <a:pathLst>
              <a:path w="2868623" h="427783">
                <a:moveTo>
                  <a:pt x="0" y="0"/>
                </a:moveTo>
                <a:lnTo>
                  <a:pt x="2868624" y="0"/>
                </a:lnTo>
                <a:lnTo>
                  <a:pt x="2868624" y="427783"/>
                </a:lnTo>
                <a:lnTo>
                  <a:pt x="0" y="427783"/>
                </a:lnTo>
                <a:close/>
              </a:path>
            </a:pathLst>
          </a:custGeom>
          <a:solidFill>
            <a:schemeClr val="accent4"/>
          </a:solidFill>
          <a:ln w="3486" cap="flat">
            <a:noFill/>
            <a:prstDash val="solid"/>
            <a:miter/>
          </a:ln>
        </p:spPr>
        <p:txBody>
          <a:bodyPr anchor="ctr"/>
          <a:lstStyle/>
          <a:p>
            <a:pPr eaLnBrk="1" fontAlgn="auto" hangingPunct="1">
              <a:spcBef>
                <a:spcPts val="0"/>
              </a:spcBef>
              <a:spcAft>
                <a:spcPts val="0"/>
              </a:spcAft>
              <a:defRPr/>
            </a:pPr>
            <a:endParaRPr lang="en-US">
              <a:latin typeface="+mn-lt"/>
            </a:endParaRPr>
          </a:p>
        </p:txBody>
      </p:sp>
      <p:sp>
        <p:nvSpPr>
          <p:cNvPr id="4" name="Freeform: Shape 3">
            <a:extLst>
              <a:ext uri="{FF2B5EF4-FFF2-40B4-BE49-F238E27FC236}">
                <a16:creationId xmlns:a16="http://schemas.microsoft.com/office/drawing/2014/main" id="{CEDBE541-FFAD-09F8-E04B-B7ACE646A48F}"/>
              </a:ext>
            </a:extLst>
          </p:cNvPr>
          <p:cNvSpPr/>
          <p:nvPr userDrawn="1"/>
        </p:nvSpPr>
        <p:spPr>
          <a:xfrm flipH="1">
            <a:off x="11874500" y="1517650"/>
            <a:ext cx="11068050" cy="5281613"/>
          </a:xfrm>
          <a:custGeom>
            <a:avLst/>
            <a:gdLst>
              <a:gd name="connsiteX0" fmla="*/ 11290761 w 11290761"/>
              <a:gd name="connsiteY0" fmla="*/ 0 h 5282951"/>
              <a:gd name="connsiteX1" fmla="*/ 4672976 w 11290761"/>
              <a:gd name="connsiteY1" fmla="*/ 0 h 5282951"/>
              <a:gd name="connsiteX2" fmla="*/ 4672976 w 11290761"/>
              <a:gd name="connsiteY2" fmla="*/ 1 h 5282951"/>
              <a:gd name="connsiteX3" fmla="*/ 0 w 11290761"/>
              <a:gd name="connsiteY3" fmla="*/ 1 h 5282951"/>
              <a:gd name="connsiteX4" fmla="*/ 0 w 11290761"/>
              <a:gd name="connsiteY4" fmla="*/ 5282951 h 5282951"/>
              <a:gd name="connsiteX5" fmla="*/ 2357164 w 11290761"/>
              <a:gd name="connsiteY5" fmla="*/ 5282951 h 5282951"/>
              <a:gd name="connsiteX6" fmla="*/ 6223044 w 11290761"/>
              <a:gd name="connsiteY6" fmla="*/ 5282951 h 5282951"/>
              <a:gd name="connsiteX7" fmla="*/ 11290761 w 11290761"/>
              <a:gd name="connsiteY7" fmla="*/ 5282951 h 5282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90761" h="5282951">
                <a:moveTo>
                  <a:pt x="11290761" y="0"/>
                </a:moveTo>
                <a:lnTo>
                  <a:pt x="4672976" y="0"/>
                </a:lnTo>
                <a:lnTo>
                  <a:pt x="4672976" y="1"/>
                </a:lnTo>
                <a:lnTo>
                  <a:pt x="0" y="1"/>
                </a:lnTo>
                <a:lnTo>
                  <a:pt x="0" y="5282951"/>
                </a:lnTo>
                <a:lnTo>
                  <a:pt x="2357164" y="5282951"/>
                </a:lnTo>
                <a:lnTo>
                  <a:pt x="6223044" y="5282951"/>
                </a:lnTo>
                <a:lnTo>
                  <a:pt x="11290761" y="5282951"/>
                </a:lnTo>
                <a:close/>
              </a:path>
            </a:pathLst>
          </a:custGeom>
          <a:solidFill>
            <a:schemeClr val="bg1"/>
          </a:solidFill>
          <a:ln>
            <a:noFill/>
          </a:ln>
          <a:effectLst>
            <a:outerShdw blurRad="50800" dist="38100" dir="2700000" algn="tl" rotWithShape="0">
              <a:schemeClr val="accent1">
                <a:lumMod val="10000"/>
                <a:lumOff val="9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7200">
              <a:latin typeface="+mj-lt"/>
            </a:endParaRPr>
          </a:p>
        </p:txBody>
      </p:sp>
      <p:sp>
        <p:nvSpPr>
          <p:cNvPr id="6" name="Picture Placeholder 8"/>
          <p:cNvSpPr>
            <a:spLocks noGrp="1"/>
          </p:cNvSpPr>
          <p:nvPr>
            <p:ph type="pic" sz="quarter" idx="16"/>
          </p:nvPr>
        </p:nvSpPr>
        <p:spPr>
          <a:xfrm>
            <a:off x="12926985" y="2472082"/>
            <a:ext cx="3373200" cy="3373200"/>
          </a:xfrm>
          <a:prstGeom prst="ellipse">
            <a:avLst/>
          </a:prstGeom>
          <a:pattFill prst="pct10">
            <a:fgClr>
              <a:schemeClr val="tx2"/>
            </a:fgClr>
            <a:bgClr>
              <a:schemeClr val="bg1"/>
            </a:bgClr>
          </a:pattFill>
          <a:ln>
            <a:solidFill>
              <a:schemeClr val="bg1">
                <a:lumMod val="75000"/>
              </a:schemeClr>
            </a:solidFill>
          </a:ln>
        </p:spPr>
        <p:txBody>
          <a:bodyPr/>
          <a:lstStyle>
            <a:lvl1pPr>
              <a:defRPr lang="en-US" sz="4800" dirty="0">
                <a:solidFill>
                  <a:schemeClr val="accent1"/>
                </a:solidFill>
              </a:defRPr>
            </a:lvl1pPr>
          </a:lstStyle>
          <a:p>
            <a:pPr lvl="0"/>
            <a:r>
              <a:rPr lang="fr-FR" noProof="0"/>
              <a:t>Cliquez sur l'icône pour ajouter une image</a:t>
            </a:r>
            <a:endParaRPr lang="en-US" noProof="0"/>
          </a:p>
        </p:txBody>
      </p:sp>
    </p:spTree>
    <p:extLst>
      <p:ext uri="{BB962C8B-B14F-4D97-AF65-F5344CB8AC3E}">
        <p14:creationId xmlns:p14="http://schemas.microsoft.com/office/powerpoint/2010/main" val="358294831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10_2_Title and Subtitle">
    <p:bg>
      <p:bgPr>
        <a:solidFill>
          <a:schemeClr val="bg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1607201" y="759806"/>
            <a:ext cx="1627198" cy="1430156"/>
          </a:xfrm>
          <a:prstGeom prst="rect">
            <a:avLst/>
          </a:prstGeom>
        </p:spPr>
      </p:pic>
      <p:sp>
        <p:nvSpPr>
          <p:cNvPr id="26" name="Title 1">
            <a:extLst>
              <a:ext uri="{FF2B5EF4-FFF2-40B4-BE49-F238E27FC236}">
                <a16:creationId xmlns:a16="http://schemas.microsoft.com/office/drawing/2014/main" id="{8D99D971-8D93-A14A-BE3D-ABC9A167F6B8}"/>
              </a:ext>
            </a:extLst>
          </p:cNvPr>
          <p:cNvSpPr>
            <a:spLocks noGrp="1"/>
          </p:cNvSpPr>
          <p:nvPr>
            <p:ph type="title" hasCustomPrompt="1"/>
          </p:nvPr>
        </p:nvSpPr>
        <p:spPr>
          <a:xfrm>
            <a:off x="1252796" y="962250"/>
            <a:ext cx="14400000" cy="734423"/>
          </a:xfrm>
          <a:prstGeom prst="rect">
            <a:avLst/>
          </a:prstGeom>
        </p:spPr>
        <p:txBody>
          <a:bodyPr tIns="72000" anchor="t">
            <a:spAutoFit/>
          </a:bodyPr>
          <a:lstStyle>
            <a:lvl1pPr>
              <a:lnSpc>
                <a:spcPct val="100000"/>
              </a:lnSpc>
              <a:spcBef>
                <a:spcPts val="0"/>
              </a:spcBef>
              <a:defRPr sz="4000" b="1" i="0">
                <a:solidFill>
                  <a:schemeClr val="tx2"/>
                </a:solidFill>
                <a:latin typeface="Equip Extended" panose="02000503030000020004" pitchFamily="2" charset="77"/>
              </a:defRPr>
            </a:lvl1pPr>
          </a:lstStyle>
          <a:p>
            <a:r>
              <a:rPr lang="en-GB"/>
              <a:t>Edit title</a:t>
            </a:r>
            <a:endParaRPr lang="en-PT"/>
          </a:p>
        </p:txBody>
      </p:sp>
      <p:sp>
        <p:nvSpPr>
          <p:cNvPr id="27" name="Text Placeholder 7">
            <a:extLst>
              <a:ext uri="{FF2B5EF4-FFF2-40B4-BE49-F238E27FC236}">
                <a16:creationId xmlns:a16="http://schemas.microsoft.com/office/drawing/2014/main" id="{16DBF9F2-91C4-4B4B-844B-3C6295E89D04}"/>
              </a:ext>
            </a:extLst>
          </p:cNvPr>
          <p:cNvSpPr>
            <a:spLocks noGrp="1"/>
          </p:cNvSpPr>
          <p:nvPr>
            <p:ph type="body" sz="quarter" idx="29" hasCustomPrompt="1"/>
          </p:nvPr>
        </p:nvSpPr>
        <p:spPr>
          <a:xfrm>
            <a:off x="1252802" y="1860377"/>
            <a:ext cx="14400000" cy="549757"/>
          </a:xfrm>
          <a:prstGeom prst="rect">
            <a:avLst/>
          </a:prstGeom>
        </p:spPr>
        <p:txBody>
          <a:bodyPr wrap="square" tIns="72000" anchor="t">
            <a:spAutoFit/>
          </a:bodyPr>
          <a:lstStyle>
            <a:lvl1pPr marL="0" indent="0">
              <a:lnSpc>
                <a:spcPct val="100000"/>
              </a:lnSpc>
              <a:spcBef>
                <a:spcPts val="0"/>
              </a:spcBef>
              <a:buNone/>
              <a:defRPr sz="2800" b="0" i="0">
                <a:solidFill>
                  <a:schemeClr val="tx2"/>
                </a:solidFill>
                <a:latin typeface="Equip Extended Light" panose="02000503000000020004" pitchFamily="2" charset="77"/>
              </a:defRPr>
            </a:lvl1pPr>
          </a:lstStyle>
          <a:p>
            <a:pPr lvl="0"/>
            <a:r>
              <a:rPr lang="en-GB"/>
              <a:t>Edit subtitle</a:t>
            </a:r>
          </a:p>
        </p:txBody>
      </p:sp>
      <p:sp>
        <p:nvSpPr>
          <p:cNvPr id="7" name="Text Placeholder 7">
            <a:extLst>
              <a:ext uri="{FF2B5EF4-FFF2-40B4-BE49-F238E27FC236}">
                <a16:creationId xmlns:a16="http://schemas.microsoft.com/office/drawing/2014/main" id="{8F9325BC-8C83-405D-8C1E-58E5A750F566}"/>
              </a:ext>
            </a:extLst>
          </p:cNvPr>
          <p:cNvSpPr>
            <a:spLocks noGrp="1"/>
          </p:cNvSpPr>
          <p:nvPr>
            <p:ph type="body" sz="quarter" idx="10" hasCustomPrompt="1"/>
          </p:nvPr>
        </p:nvSpPr>
        <p:spPr>
          <a:xfrm>
            <a:off x="1252802" y="11753031"/>
            <a:ext cx="21724648" cy="996950"/>
          </a:xfrm>
        </p:spPr>
        <p:txBody>
          <a:bodyPr anchor="ctr">
            <a:noAutofit/>
          </a:bodyPr>
          <a:lstStyle>
            <a:lvl1pPr marL="0" indent="0">
              <a:spcBef>
                <a:spcPts val="0"/>
              </a:spcBef>
              <a:buNone/>
              <a:defRPr sz="2000" b="0" i="0">
                <a:solidFill>
                  <a:schemeClr val="bg2"/>
                </a:solidFill>
                <a:latin typeface="Equip Extended Light" panose="02000503000000020004" pitchFamily="2" charset="77"/>
              </a:defRPr>
            </a:lvl1pPr>
          </a:lstStyle>
          <a:p>
            <a:pPr lvl="0"/>
            <a:r>
              <a:rPr lang="en-GB"/>
              <a:t>Edit Footnote</a:t>
            </a:r>
          </a:p>
        </p:txBody>
      </p:sp>
    </p:spTree>
    <p:extLst>
      <p:ext uri="{BB962C8B-B14F-4D97-AF65-F5344CB8AC3E}">
        <p14:creationId xmlns:p14="http://schemas.microsoft.com/office/powerpoint/2010/main" val="1849346763"/>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_1_Title White">
    <p:bg>
      <p:bgPr>
        <a:solidFill>
          <a:schemeClr val="bg1"/>
        </a:solidFill>
        <a:effectLst/>
      </p:bgPr>
    </p:bg>
    <p:spTree>
      <p:nvGrpSpPr>
        <p:cNvPr id="1" name=""/>
        <p:cNvGrpSpPr/>
        <p:nvPr/>
      </p:nvGrpSpPr>
      <p:grpSpPr>
        <a:xfrm>
          <a:off x="0" y="0"/>
          <a:ext cx="0" cy="0"/>
          <a:chOff x="0" y="0"/>
          <a:chExt cx="0" cy="0"/>
        </a:xfrm>
      </p:grpSpPr>
      <p:pic>
        <p:nvPicPr>
          <p:cNvPr id="8" name="r1Artboard 3 copy 34edsw.pdf">
            <a:extLst>
              <a:ext uri="{FF2B5EF4-FFF2-40B4-BE49-F238E27FC236}">
                <a16:creationId xmlns:a16="http://schemas.microsoft.com/office/drawing/2014/main" id="{671189B0-0180-A44E-AC86-BC07AB4A117F}"/>
              </a:ext>
            </a:extLst>
          </p:cNvPr>
          <p:cNvPicPr>
            <a:picLocks noChangeAspect="1"/>
          </p:cNvPicPr>
          <p:nvPr userDrawn="1"/>
        </p:nvPicPr>
        <p:blipFill rotWithShape="1">
          <a:blip r:embed="rId2">
            <a:alphaModFix amt="76000"/>
            <a:extLst>
              <a:ext uri="{28A0092B-C50C-407E-A947-70E740481C1C}">
                <a14:useLocalDpi xmlns:a14="http://schemas.microsoft.com/office/drawing/2010/main" val="0"/>
              </a:ext>
            </a:extLst>
          </a:blip>
          <a:srcRect l="-127" t="37299" r="51849" b="14438"/>
          <a:stretch/>
        </p:blipFill>
        <p:spPr>
          <a:xfrm>
            <a:off x="7517276" y="0"/>
            <a:ext cx="16866724" cy="13716000"/>
          </a:xfrm>
          <a:prstGeom prst="rect">
            <a:avLst/>
          </a:prstGeom>
          <a:ln w="12700">
            <a:miter lim="400000"/>
          </a:ln>
        </p:spPr>
      </p:pic>
      <p:sp>
        <p:nvSpPr>
          <p:cNvPr id="4" name="Title 1">
            <a:extLst>
              <a:ext uri="{FF2B5EF4-FFF2-40B4-BE49-F238E27FC236}">
                <a16:creationId xmlns:a16="http://schemas.microsoft.com/office/drawing/2014/main" id="{17AAB606-6867-894C-9BD5-B6BFB3E820B8}"/>
              </a:ext>
            </a:extLst>
          </p:cNvPr>
          <p:cNvSpPr>
            <a:spLocks noGrp="1"/>
          </p:cNvSpPr>
          <p:nvPr>
            <p:ph type="title" hasCustomPrompt="1"/>
          </p:nvPr>
        </p:nvSpPr>
        <p:spPr>
          <a:xfrm>
            <a:off x="1080000" y="5653916"/>
            <a:ext cx="19535564" cy="3039936"/>
          </a:xfrm>
          <a:prstGeom prst="rect">
            <a:avLst/>
          </a:prstGeom>
        </p:spPr>
        <p:txBody>
          <a:bodyPr anchor="ctr">
            <a:spAutoFit/>
          </a:bodyPr>
          <a:lstStyle>
            <a:lvl1pPr>
              <a:lnSpc>
                <a:spcPct val="70000"/>
              </a:lnSpc>
              <a:defRPr sz="24000" b="1" i="0">
                <a:solidFill>
                  <a:schemeClr val="tx2"/>
                </a:solidFill>
                <a:latin typeface="Equip Extended" panose="02000503030000020004" pitchFamily="2" charset="77"/>
              </a:defRPr>
            </a:lvl1pPr>
          </a:lstStyle>
          <a:p>
            <a:r>
              <a:rPr lang="en-GB"/>
              <a:t>Edit title</a:t>
            </a:r>
            <a:endParaRPr lang="en-PT"/>
          </a:p>
        </p:txBody>
      </p:sp>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1278773" y="11753031"/>
            <a:ext cx="19336790" cy="996950"/>
          </a:xfrm>
        </p:spPr>
        <p:txBody>
          <a:bodyPr anchor="ctr">
            <a:normAutofit/>
          </a:bodyPr>
          <a:lstStyle>
            <a:lvl1pPr marL="0" indent="0">
              <a:buNone/>
              <a:defRPr sz="2600" b="0" i="0">
                <a:solidFill>
                  <a:srgbClr val="07041F"/>
                </a:solidFill>
                <a:latin typeface="Equip Extended Light" panose="02000503000000020004" pitchFamily="2" charset="77"/>
              </a:defRPr>
            </a:lvl1pPr>
          </a:lstStyle>
          <a:p>
            <a:pPr lvl="0"/>
            <a:r>
              <a:rPr lang="en-GB"/>
              <a:t>Edit Footnote</a:t>
            </a:r>
          </a:p>
        </p:txBody>
      </p:sp>
      <p:pic>
        <p:nvPicPr>
          <p:cNvPr id="5" name="Graphic 4">
            <a:extLst>
              <a:ext uri="{FF2B5EF4-FFF2-40B4-BE49-F238E27FC236}">
                <a16:creationId xmlns:a16="http://schemas.microsoft.com/office/drawing/2014/main" id="{6A518BE8-50AE-D748-ACE2-D2800731CFF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000" y="0"/>
            <a:ext cx="3964800" cy="2973600"/>
          </a:xfrm>
          <a:prstGeom prst="rect">
            <a:avLst/>
          </a:prstGeom>
        </p:spPr>
      </p:pic>
    </p:spTree>
    <p:extLst>
      <p:ext uri="{BB962C8B-B14F-4D97-AF65-F5344CB8AC3E}">
        <p14:creationId xmlns:p14="http://schemas.microsoft.com/office/powerpoint/2010/main" val="1527381312"/>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_2_Title Blue">
    <p:bg>
      <p:bgPr>
        <a:solidFill>
          <a:schemeClr val="accent4"/>
        </a:solidFill>
        <a:effectLst/>
      </p:bgPr>
    </p:bg>
    <p:spTree>
      <p:nvGrpSpPr>
        <p:cNvPr id="1" name=""/>
        <p:cNvGrpSpPr/>
        <p:nvPr/>
      </p:nvGrpSpPr>
      <p:grpSpPr>
        <a:xfrm>
          <a:off x="0" y="0"/>
          <a:ext cx="0" cy="0"/>
          <a:chOff x="0" y="0"/>
          <a:chExt cx="0" cy="0"/>
        </a:xfrm>
      </p:grpSpPr>
      <p:pic>
        <p:nvPicPr>
          <p:cNvPr id="7" name="r1Artboard 3 copy 7edsw.pdf" descr="r1Artboard 3 copy 7edsw.pdf">
            <a:extLst>
              <a:ext uri="{FF2B5EF4-FFF2-40B4-BE49-F238E27FC236}">
                <a16:creationId xmlns:a16="http://schemas.microsoft.com/office/drawing/2014/main" id="{5704F5EE-4D8D-FE42-A8A0-366BC149FCB1}"/>
              </a:ext>
            </a:extLst>
          </p:cNvPr>
          <p:cNvPicPr>
            <a:picLocks noChangeAspect="1"/>
          </p:cNvPicPr>
          <p:nvPr userDrawn="1"/>
        </p:nvPicPr>
        <p:blipFill rotWithShape="1">
          <a:blip r:embed="rId2" cstate="screen">
            <a:alphaModFix amt="60000"/>
            <a:extLst>
              <a:ext uri="{28A0092B-C50C-407E-A947-70E740481C1C}">
                <a14:useLocalDpi xmlns:a14="http://schemas.microsoft.com/office/drawing/2010/main"/>
              </a:ext>
            </a:extLst>
          </a:blip>
          <a:srcRect/>
          <a:stretch/>
        </p:blipFill>
        <p:spPr>
          <a:xfrm>
            <a:off x="7579200" y="0"/>
            <a:ext cx="16804800" cy="13716000"/>
          </a:xfrm>
          <a:prstGeom prst="rect">
            <a:avLst/>
          </a:prstGeom>
          <a:ln w="12700">
            <a:miter lim="400000"/>
          </a:ln>
        </p:spPr>
      </p:pic>
      <p:sp>
        <p:nvSpPr>
          <p:cNvPr id="4" name="Title 1">
            <a:extLst>
              <a:ext uri="{FF2B5EF4-FFF2-40B4-BE49-F238E27FC236}">
                <a16:creationId xmlns:a16="http://schemas.microsoft.com/office/drawing/2014/main" id="{17AAB606-6867-894C-9BD5-B6BFB3E820B8}"/>
              </a:ext>
            </a:extLst>
          </p:cNvPr>
          <p:cNvSpPr>
            <a:spLocks noGrp="1"/>
          </p:cNvSpPr>
          <p:nvPr>
            <p:ph type="title" hasCustomPrompt="1"/>
          </p:nvPr>
        </p:nvSpPr>
        <p:spPr>
          <a:xfrm>
            <a:off x="1080000" y="5653916"/>
            <a:ext cx="19535564" cy="3039936"/>
          </a:xfrm>
          <a:prstGeom prst="rect">
            <a:avLst/>
          </a:prstGeom>
        </p:spPr>
        <p:txBody>
          <a:bodyPr anchor="ctr">
            <a:spAutoFit/>
          </a:bodyPr>
          <a:lstStyle>
            <a:lvl1pPr>
              <a:lnSpc>
                <a:spcPct val="70000"/>
              </a:lnSpc>
              <a:defRPr sz="24000" b="1" i="0">
                <a:solidFill>
                  <a:schemeClr val="bg1"/>
                </a:solidFill>
                <a:latin typeface="Equip Extended" panose="02000503030000020004" pitchFamily="2" charset="77"/>
              </a:defRPr>
            </a:lvl1pPr>
          </a:lstStyle>
          <a:p>
            <a:r>
              <a:rPr lang="en-GB"/>
              <a:t>Edit title</a:t>
            </a:r>
            <a:endParaRPr lang="en-PT"/>
          </a:p>
        </p:txBody>
      </p:sp>
      <p:pic>
        <p:nvPicPr>
          <p:cNvPr id="3" name="Graphic 2">
            <a:extLst>
              <a:ext uri="{FF2B5EF4-FFF2-40B4-BE49-F238E27FC236}">
                <a16:creationId xmlns:a16="http://schemas.microsoft.com/office/drawing/2014/main" id="{73A8F63C-93A7-DA4F-8C8B-03DCFB7B5A2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000" y="3"/>
            <a:ext cx="3960000" cy="2970002"/>
          </a:xfrm>
          <a:prstGeom prst="rect">
            <a:avLst/>
          </a:prstGeom>
        </p:spPr>
      </p:pic>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1278773" y="11753031"/>
            <a:ext cx="19336790" cy="996950"/>
          </a:xfrm>
        </p:spPr>
        <p:txBody>
          <a:bodyPr anchor="ctr">
            <a:normAutofit/>
          </a:bodyPr>
          <a:lstStyle>
            <a:lvl1pPr marL="0" indent="0">
              <a:buNone/>
              <a:defRPr sz="2600" b="0" i="0">
                <a:solidFill>
                  <a:schemeClr val="bg1"/>
                </a:solidFill>
                <a:latin typeface="Equip Extended Light" panose="02000503000000020004" pitchFamily="2" charset="77"/>
              </a:defRPr>
            </a:lvl1pPr>
          </a:lstStyle>
          <a:p>
            <a:pPr lvl="0"/>
            <a:r>
              <a:rPr lang="en-GB"/>
              <a:t>Edit Footnote</a:t>
            </a:r>
          </a:p>
        </p:txBody>
      </p:sp>
    </p:spTree>
    <p:extLst>
      <p:ext uri="{BB962C8B-B14F-4D97-AF65-F5344CB8AC3E}">
        <p14:creationId xmlns:p14="http://schemas.microsoft.com/office/powerpoint/2010/main" val="307544830"/>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_3_Title Green">
    <p:bg>
      <p:bgPr>
        <a:solidFill>
          <a:schemeClr val="accent1"/>
        </a:solidFill>
        <a:effectLst/>
      </p:bgPr>
    </p:bg>
    <p:spTree>
      <p:nvGrpSpPr>
        <p:cNvPr id="1" name=""/>
        <p:cNvGrpSpPr/>
        <p:nvPr/>
      </p:nvGrpSpPr>
      <p:grpSpPr>
        <a:xfrm>
          <a:off x="0" y="0"/>
          <a:ext cx="0" cy="0"/>
          <a:chOff x="0" y="0"/>
          <a:chExt cx="0" cy="0"/>
        </a:xfrm>
      </p:grpSpPr>
      <p:pic>
        <p:nvPicPr>
          <p:cNvPr id="6" name="r1Artboard 3 copy 34edsw.pdf">
            <a:extLst>
              <a:ext uri="{FF2B5EF4-FFF2-40B4-BE49-F238E27FC236}">
                <a16:creationId xmlns:a16="http://schemas.microsoft.com/office/drawing/2014/main" id="{11202A20-3CFD-0A41-BEEE-C4D6D3A3A51D}"/>
              </a:ext>
            </a:extLst>
          </p:cNvPr>
          <p:cNvPicPr>
            <a:picLocks noChangeAspect="1"/>
          </p:cNvPicPr>
          <p:nvPr userDrawn="1"/>
        </p:nvPicPr>
        <p:blipFill rotWithShape="1">
          <a:blip r:embed="rId2">
            <a:alphaModFix amt="55000"/>
            <a:extLst>
              <a:ext uri="{28A0092B-C50C-407E-A947-70E740481C1C}">
                <a14:useLocalDpi xmlns:a14="http://schemas.microsoft.com/office/drawing/2010/main" val="0"/>
              </a:ext>
            </a:extLst>
          </a:blip>
          <a:srcRect l="-127" t="37299" r="51849" b="14438"/>
          <a:stretch/>
        </p:blipFill>
        <p:spPr>
          <a:xfrm>
            <a:off x="7517276" y="0"/>
            <a:ext cx="16866724" cy="13716000"/>
          </a:xfrm>
          <a:prstGeom prst="rect">
            <a:avLst/>
          </a:prstGeom>
          <a:ln w="12700">
            <a:miter lim="400000"/>
          </a:ln>
        </p:spPr>
      </p:pic>
      <p:sp>
        <p:nvSpPr>
          <p:cNvPr id="4" name="Title 1">
            <a:extLst>
              <a:ext uri="{FF2B5EF4-FFF2-40B4-BE49-F238E27FC236}">
                <a16:creationId xmlns:a16="http://schemas.microsoft.com/office/drawing/2014/main" id="{17AAB606-6867-894C-9BD5-B6BFB3E820B8}"/>
              </a:ext>
            </a:extLst>
          </p:cNvPr>
          <p:cNvSpPr>
            <a:spLocks noGrp="1"/>
          </p:cNvSpPr>
          <p:nvPr>
            <p:ph type="title" hasCustomPrompt="1"/>
          </p:nvPr>
        </p:nvSpPr>
        <p:spPr>
          <a:xfrm>
            <a:off x="1080000" y="5653916"/>
            <a:ext cx="19535564" cy="3039936"/>
          </a:xfrm>
          <a:prstGeom prst="rect">
            <a:avLst/>
          </a:prstGeom>
        </p:spPr>
        <p:txBody>
          <a:bodyPr anchor="ctr">
            <a:spAutoFit/>
          </a:bodyPr>
          <a:lstStyle>
            <a:lvl1pPr>
              <a:lnSpc>
                <a:spcPct val="70000"/>
              </a:lnSpc>
              <a:defRPr sz="24000" b="1" i="0">
                <a:solidFill>
                  <a:schemeClr val="tx2"/>
                </a:solidFill>
                <a:latin typeface="Equip Extended" panose="02000503030000020004" pitchFamily="2" charset="77"/>
              </a:defRPr>
            </a:lvl1pPr>
          </a:lstStyle>
          <a:p>
            <a:r>
              <a:rPr lang="en-GB"/>
              <a:t>Edit title</a:t>
            </a:r>
            <a:endParaRPr lang="en-PT"/>
          </a:p>
        </p:txBody>
      </p:sp>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1278773" y="11753031"/>
            <a:ext cx="19336790" cy="996950"/>
          </a:xfrm>
        </p:spPr>
        <p:txBody>
          <a:bodyPr anchor="ctr">
            <a:normAutofit/>
          </a:bodyPr>
          <a:lstStyle>
            <a:lvl1pPr marL="0" indent="0">
              <a:buNone/>
              <a:defRPr sz="2600" b="0" i="0">
                <a:solidFill>
                  <a:schemeClr val="tx2"/>
                </a:solidFill>
                <a:latin typeface="Equip Extended Light" panose="02000503000000020004" pitchFamily="2" charset="77"/>
              </a:defRPr>
            </a:lvl1pPr>
          </a:lstStyle>
          <a:p>
            <a:pPr lvl="0"/>
            <a:r>
              <a:rPr lang="en-GB"/>
              <a:t>Edit Footnote</a:t>
            </a:r>
          </a:p>
        </p:txBody>
      </p:sp>
      <p:pic>
        <p:nvPicPr>
          <p:cNvPr id="7" name="Graphic 6">
            <a:extLst>
              <a:ext uri="{FF2B5EF4-FFF2-40B4-BE49-F238E27FC236}">
                <a16:creationId xmlns:a16="http://schemas.microsoft.com/office/drawing/2014/main" id="{2CA88DAE-2018-394D-B1F5-B0231DD1D134}"/>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75200" y="0"/>
            <a:ext cx="3964800" cy="2973600"/>
          </a:xfrm>
          <a:prstGeom prst="rect">
            <a:avLst/>
          </a:prstGeom>
        </p:spPr>
      </p:pic>
    </p:spTree>
    <p:extLst>
      <p:ext uri="{BB962C8B-B14F-4D97-AF65-F5344CB8AC3E}">
        <p14:creationId xmlns:p14="http://schemas.microsoft.com/office/powerpoint/2010/main" val="1026036601"/>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2_1_Section Big Title White">
    <p:bg>
      <p:bgPr>
        <a:solidFill>
          <a:schemeClr val="bg1"/>
        </a:solidFill>
        <a:effectLst/>
      </p:bgPr>
    </p:bg>
    <p:spTree>
      <p:nvGrpSpPr>
        <p:cNvPr id="1" name=""/>
        <p:cNvGrpSpPr/>
        <p:nvPr/>
      </p:nvGrpSpPr>
      <p:grpSpPr>
        <a:xfrm>
          <a:off x="0" y="0"/>
          <a:ext cx="0" cy="0"/>
          <a:chOff x="0" y="0"/>
          <a:chExt cx="0" cy="0"/>
        </a:xfrm>
      </p:grpSpPr>
      <p:pic>
        <p:nvPicPr>
          <p:cNvPr id="8" name="r1Artboard 3 copy 34edsw.pdf">
            <a:extLst>
              <a:ext uri="{FF2B5EF4-FFF2-40B4-BE49-F238E27FC236}">
                <a16:creationId xmlns:a16="http://schemas.microsoft.com/office/drawing/2014/main" id="{671189B0-0180-A44E-AC86-BC07AB4A117F}"/>
              </a:ext>
            </a:extLst>
          </p:cNvPr>
          <p:cNvPicPr>
            <a:picLocks noChangeAspect="1"/>
          </p:cNvPicPr>
          <p:nvPr userDrawn="1"/>
        </p:nvPicPr>
        <p:blipFill rotWithShape="1">
          <a:blip r:embed="rId2">
            <a:alphaModFix amt="76000"/>
            <a:extLst>
              <a:ext uri="{28A0092B-C50C-407E-A947-70E740481C1C}">
                <a14:useLocalDpi xmlns:a14="http://schemas.microsoft.com/office/drawing/2010/main" val="0"/>
              </a:ext>
            </a:extLst>
          </a:blip>
          <a:srcRect l="-127" t="37299" r="51849" b="14438"/>
          <a:stretch/>
        </p:blipFill>
        <p:spPr>
          <a:xfrm>
            <a:off x="7517276" y="0"/>
            <a:ext cx="16866724" cy="13716000"/>
          </a:xfrm>
          <a:prstGeom prst="rect">
            <a:avLst/>
          </a:prstGeom>
          <a:ln w="12700">
            <a:miter lim="400000"/>
          </a:ln>
        </p:spPr>
      </p:pic>
      <p:pic>
        <p:nvPicPr>
          <p:cNvPr id="5" name="Graphic 4">
            <a:extLst>
              <a:ext uri="{FF2B5EF4-FFF2-40B4-BE49-F238E27FC236}">
                <a16:creationId xmlns:a16="http://schemas.microsoft.com/office/drawing/2014/main" id="{6A518BE8-50AE-D748-ACE2-D2800731CFF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000" y="0"/>
            <a:ext cx="3964800" cy="2973600"/>
          </a:xfrm>
          <a:prstGeom prst="rect">
            <a:avLst/>
          </a:prstGeom>
        </p:spPr>
      </p:pic>
      <p:sp>
        <p:nvSpPr>
          <p:cNvPr id="6" name="Text Placeholder 7">
            <a:extLst>
              <a:ext uri="{FF2B5EF4-FFF2-40B4-BE49-F238E27FC236}">
                <a16:creationId xmlns:a16="http://schemas.microsoft.com/office/drawing/2014/main" id="{7ADE9F74-B5D2-0849-8C82-52533EDDA707}"/>
              </a:ext>
            </a:extLst>
          </p:cNvPr>
          <p:cNvSpPr>
            <a:spLocks noGrp="1"/>
          </p:cNvSpPr>
          <p:nvPr>
            <p:ph type="body" sz="quarter" idx="10" hasCustomPrompt="1"/>
          </p:nvPr>
        </p:nvSpPr>
        <p:spPr>
          <a:xfrm>
            <a:off x="1278773" y="11753031"/>
            <a:ext cx="19336790" cy="996950"/>
          </a:xfrm>
        </p:spPr>
        <p:txBody>
          <a:bodyPr anchor="ctr">
            <a:normAutofit/>
          </a:bodyPr>
          <a:lstStyle>
            <a:lvl1pPr marL="0" indent="0">
              <a:buNone/>
              <a:defRPr sz="2000" b="0" i="0">
                <a:solidFill>
                  <a:schemeClr val="bg2"/>
                </a:solidFill>
                <a:latin typeface="Equip Extended Light" panose="02000503000000020004" pitchFamily="2" charset="77"/>
              </a:defRPr>
            </a:lvl1pPr>
          </a:lstStyle>
          <a:p>
            <a:pPr lvl="0"/>
            <a:r>
              <a:rPr lang="en-GB"/>
              <a:t>Edit Footnote</a:t>
            </a:r>
          </a:p>
        </p:txBody>
      </p:sp>
      <p:sp>
        <p:nvSpPr>
          <p:cNvPr id="9" name="Title 1">
            <a:extLst>
              <a:ext uri="{FF2B5EF4-FFF2-40B4-BE49-F238E27FC236}">
                <a16:creationId xmlns:a16="http://schemas.microsoft.com/office/drawing/2014/main" id="{5394E7F7-F58F-824F-9C78-70D60E6E0478}"/>
              </a:ext>
            </a:extLst>
          </p:cNvPr>
          <p:cNvSpPr>
            <a:spLocks noGrp="1"/>
          </p:cNvSpPr>
          <p:nvPr>
            <p:ph type="title" hasCustomPrompt="1"/>
          </p:nvPr>
        </p:nvSpPr>
        <p:spPr>
          <a:xfrm>
            <a:off x="1222240" y="6229442"/>
            <a:ext cx="19535564" cy="1971694"/>
          </a:xfrm>
          <a:prstGeom prst="rect">
            <a:avLst/>
          </a:prstGeom>
        </p:spPr>
        <p:txBody>
          <a:bodyPr anchor="b">
            <a:spAutoFit/>
          </a:bodyPr>
          <a:lstStyle>
            <a:lvl1pPr>
              <a:lnSpc>
                <a:spcPct val="80000"/>
              </a:lnSpc>
              <a:defRPr sz="14400" b="1" i="0">
                <a:solidFill>
                  <a:schemeClr val="tx2"/>
                </a:solidFill>
                <a:latin typeface="Equip Extended" panose="02000503030000020004" pitchFamily="2" charset="77"/>
              </a:defRPr>
            </a:lvl1pPr>
          </a:lstStyle>
          <a:p>
            <a:r>
              <a:rPr lang="en-GB"/>
              <a:t>Edit title</a:t>
            </a:r>
            <a:endParaRPr lang="en-PT"/>
          </a:p>
        </p:txBody>
      </p:sp>
      <p:sp>
        <p:nvSpPr>
          <p:cNvPr id="11" name="Text Placeholder 7">
            <a:extLst>
              <a:ext uri="{FF2B5EF4-FFF2-40B4-BE49-F238E27FC236}">
                <a16:creationId xmlns:a16="http://schemas.microsoft.com/office/drawing/2014/main" id="{38CE6A59-6A7F-4940-BAB6-1C91D2507FFA}"/>
              </a:ext>
            </a:extLst>
          </p:cNvPr>
          <p:cNvSpPr>
            <a:spLocks noGrp="1"/>
          </p:cNvSpPr>
          <p:nvPr>
            <p:ph type="body" sz="quarter" idx="13" hasCustomPrompt="1"/>
          </p:nvPr>
        </p:nvSpPr>
        <p:spPr>
          <a:xfrm>
            <a:off x="1278772" y="8814850"/>
            <a:ext cx="19535564" cy="770774"/>
          </a:xfrm>
        </p:spPr>
        <p:txBody>
          <a:bodyPr tIns="108000" anchor="t">
            <a:spAutoFit/>
          </a:bodyPr>
          <a:lstStyle>
            <a:lvl1pPr marL="0" indent="0">
              <a:lnSpc>
                <a:spcPct val="100000"/>
              </a:lnSpc>
              <a:buNone/>
              <a:defRPr sz="4000" b="0" i="0">
                <a:solidFill>
                  <a:schemeClr val="tx2"/>
                </a:solidFill>
                <a:latin typeface="Equip Extended Thin" panose="02000503030000020004" pitchFamily="2" charset="77"/>
              </a:defRPr>
            </a:lvl1pPr>
          </a:lstStyle>
          <a:p>
            <a:pPr lvl="0"/>
            <a:r>
              <a:rPr lang="en-GB"/>
              <a:t>Edit description</a:t>
            </a:r>
          </a:p>
        </p:txBody>
      </p:sp>
    </p:spTree>
    <p:extLst>
      <p:ext uri="{BB962C8B-B14F-4D97-AF65-F5344CB8AC3E}">
        <p14:creationId xmlns:p14="http://schemas.microsoft.com/office/powerpoint/2010/main" val="2489490344"/>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2_2_Section Big Title Blue">
    <p:bg>
      <p:bgPr>
        <a:solidFill>
          <a:schemeClr val="accent4"/>
        </a:solidFill>
        <a:effectLst/>
      </p:bgPr>
    </p:bg>
    <p:spTree>
      <p:nvGrpSpPr>
        <p:cNvPr id="1" name=""/>
        <p:cNvGrpSpPr/>
        <p:nvPr/>
      </p:nvGrpSpPr>
      <p:grpSpPr>
        <a:xfrm>
          <a:off x="0" y="0"/>
          <a:ext cx="0" cy="0"/>
          <a:chOff x="0" y="0"/>
          <a:chExt cx="0" cy="0"/>
        </a:xfrm>
      </p:grpSpPr>
      <p:pic>
        <p:nvPicPr>
          <p:cNvPr id="8" name="r1Artboard 3 copy 7edsw.pdf" descr="r1Artboard 3 copy 7edsw.pdf">
            <a:extLst>
              <a:ext uri="{FF2B5EF4-FFF2-40B4-BE49-F238E27FC236}">
                <a16:creationId xmlns:a16="http://schemas.microsoft.com/office/drawing/2014/main" id="{DB2CB175-7699-BF45-8858-F8C4DBF892A4}"/>
              </a:ext>
            </a:extLst>
          </p:cNvPr>
          <p:cNvPicPr>
            <a:picLocks noChangeAspect="1"/>
          </p:cNvPicPr>
          <p:nvPr userDrawn="1"/>
        </p:nvPicPr>
        <p:blipFill rotWithShape="1">
          <a:blip r:embed="rId2" cstate="screen">
            <a:alphaModFix amt="60000"/>
            <a:extLst>
              <a:ext uri="{28A0092B-C50C-407E-A947-70E740481C1C}">
                <a14:useLocalDpi xmlns:a14="http://schemas.microsoft.com/office/drawing/2010/main"/>
              </a:ext>
            </a:extLst>
          </a:blip>
          <a:srcRect/>
          <a:stretch/>
        </p:blipFill>
        <p:spPr>
          <a:xfrm>
            <a:off x="7579200" y="0"/>
            <a:ext cx="16804800" cy="13716000"/>
          </a:xfrm>
          <a:prstGeom prst="rect">
            <a:avLst/>
          </a:prstGeom>
          <a:ln w="12700">
            <a:miter lim="400000"/>
          </a:ln>
        </p:spPr>
      </p:pic>
      <p:pic>
        <p:nvPicPr>
          <p:cNvPr id="3" name="Graphic 2">
            <a:extLst>
              <a:ext uri="{FF2B5EF4-FFF2-40B4-BE49-F238E27FC236}">
                <a16:creationId xmlns:a16="http://schemas.microsoft.com/office/drawing/2014/main" id="{73A8F63C-93A7-DA4F-8C8B-03DCFB7B5A2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000" y="3"/>
            <a:ext cx="3960000" cy="2970002"/>
          </a:xfrm>
          <a:prstGeom prst="rect">
            <a:avLst/>
          </a:prstGeom>
        </p:spPr>
      </p:pic>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1278773" y="11753031"/>
            <a:ext cx="19336790" cy="996950"/>
          </a:xfrm>
        </p:spPr>
        <p:txBody>
          <a:bodyPr anchor="ctr">
            <a:normAutofit/>
          </a:bodyPr>
          <a:lstStyle>
            <a:lvl1pPr marL="0" indent="0">
              <a:buNone/>
              <a:defRPr sz="2000" b="0" i="0">
                <a:solidFill>
                  <a:schemeClr val="bg1"/>
                </a:solidFill>
                <a:latin typeface="Equip Extended Light" panose="02000503000000020004" pitchFamily="2" charset="77"/>
              </a:defRPr>
            </a:lvl1pPr>
          </a:lstStyle>
          <a:p>
            <a:pPr lvl="0"/>
            <a:r>
              <a:rPr lang="en-GB"/>
              <a:t>Edit Footnote</a:t>
            </a:r>
          </a:p>
        </p:txBody>
      </p:sp>
      <p:sp>
        <p:nvSpPr>
          <p:cNvPr id="12" name="Title 1">
            <a:extLst>
              <a:ext uri="{FF2B5EF4-FFF2-40B4-BE49-F238E27FC236}">
                <a16:creationId xmlns:a16="http://schemas.microsoft.com/office/drawing/2014/main" id="{29D59645-33BD-F041-9140-5802DD717353}"/>
              </a:ext>
            </a:extLst>
          </p:cNvPr>
          <p:cNvSpPr>
            <a:spLocks noGrp="1"/>
          </p:cNvSpPr>
          <p:nvPr>
            <p:ph type="title" hasCustomPrompt="1"/>
          </p:nvPr>
        </p:nvSpPr>
        <p:spPr>
          <a:xfrm>
            <a:off x="1222240" y="6229442"/>
            <a:ext cx="19535564" cy="1971694"/>
          </a:xfrm>
          <a:prstGeom prst="rect">
            <a:avLst/>
          </a:prstGeom>
        </p:spPr>
        <p:txBody>
          <a:bodyPr anchor="b">
            <a:spAutoFit/>
          </a:bodyPr>
          <a:lstStyle>
            <a:lvl1pPr>
              <a:lnSpc>
                <a:spcPct val="80000"/>
              </a:lnSpc>
              <a:defRPr sz="14400" b="1" i="0">
                <a:solidFill>
                  <a:schemeClr val="bg1"/>
                </a:solidFill>
                <a:latin typeface="Equip Extended" panose="02000503030000020004" pitchFamily="2" charset="77"/>
              </a:defRPr>
            </a:lvl1pPr>
          </a:lstStyle>
          <a:p>
            <a:r>
              <a:rPr lang="en-GB"/>
              <a:t>Edit title</a:t>
            </a:r>
            <a:endParaRPr lang="en-PT"/>
          </a:p>
        </p:txBody>
      </p:sp>
      <p:sp>
        <p:nvSpPr>
          <p:cNvPr id="11" name="Text Placeholder 7">
            <a:extLst>
              <a:ext uri="{FF2B5EF4-FFF2-40B4-BE49-F238E27FC236}">
                <a16:creationId xmlns:a16="http://schemas.microsoft.com/office/drawing/2014/main" id="{3DA0C077-5EC7-6940-8AED-92F032F44DAA}"/>
              </a:ext>
            </a:extLst>
          </p:cNvPr>
          <p:cNvSpPr>
            <a:spLocks noGrp="1"/>
          </p:cNvSpPr>
          <p:nvPr>
            <p:ph type="body" sz="quarter" idx="12" hasCustomPrompt="1"/>
          </p:nvPr>
        </p:nvSpPr>
        <p:spPr>
          <a:xfrm>
            <a:off x="1278772" y="8814984"/>
            <a:ext cx="19535564" cy="770774"/>
          </a:xfrm>
        </p:spPr>
        <p:txBody>
          <a:bodyPr tIns="108000" anchor="t">
            <a:spAutoFit/>
          </a:bodyPr>
          <a:lstStyle>
            <a:lvl1pPr marL="0" indent="0">
              <a:lnSpc>
                <a:spcPct val="100000"/>
              </a:lnSpc>
              <a:buNone/>
              <a:defRPr sz="4000" b="0" i="0">
                <a:solidFill>
                  <a:schemeClr val="bg1"/>
                </a:solidFill>
                <a:latin typeface="Equip Extended Thin" panose="02000503030000020004" pitchFamily="2" charset="77"/>
              </a:defRPr>
            </a:lvl1pPr>
          </a:lstStyle>
          <a:p>
            <a:pPr lvl="0"/>
            <a:r>
              <a:rPr lang="en-GB"/>
              <a:t>Edit description</a:t>
            </a:r>
          </a:p>
        </p:txBody>
      </p:sp>
    </p:spTree>
    <p:extLst>
      <p:ext uri="{BB962C8B-B14F-4D97-AF65-F5344CB8AC3E}">
        <p14:creationId xmlns:p14="http://schemas.microsoft.com/office/powerpoint/2010/main" val="2886191023"/>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2_3_Section Big Title Green">
    <p:bg>
      <p:bgPr>
        <a:solidFill>
          <a:schemeClr val="accent1"/>
        </a:solidFill>
        <a:effectLst/>
      </p:bgPr>
    </p:bg>
    <p:spTree>
      <p:nvGrpSpPr>
        <p:cNvPr id="1" name=""/>
        <p:cNvGrpSpPr/>
        <p:nvPr/>
      </p:nvGrpSpPr>
      <p:grpSpPr>
        <a:xfrm>
          <a:off x="0" y="0"/>
          <a:ext cx="0" cy="0"/>
          <a:chOff x="0" y="0"/>
          <a:chExt cx="0" cy="0"/>
        </a:xfrm>
      </p:grpSpPr>
      <p:pic>
        <p:nvPicPr>
          <p:cNvPr id="11" name="r1Artboard 3 copy 34edsw.pdf">
            <a:extLst>
              <a:ext uri="{FF2B5EF4-FFF2-40B4-BE49-F238E27FC236}">
                <a16:creationId xmlns:a16="http://schemas.microsoft.com/office/drawing/2014/main" id="{46733C63-EC4A-6C4E-97F9-41C4DCCF3213}"/>
              </a:ext>
            </a:extLst>
          </p:cNvPr>
          <p:cNvPicPr>
            <a:picLocks noChangeAspect="1"/>
          </p:cNvPicPr>
          <p:nvPr userDrawn="1"/>
        </p:nvPicPr>
        <p:blipFill rotWithShape="1">
          <a:blip r:embed="rId2">
            <a:alphaModFix amt="56000"/>
            <a:extLst>
              <a:ext uri="{28A0092B-C50C-407E-A947-70E740481C1C}">
                <a14:useLocalDpi xmlns:a14="http://schemas.microsoft.com/office/drawing/2010/main" val="0"/>
              </a:ext>
            </a:extLst>
          </a:blip>
          <a:srcRect l="-127" t="37299" r="51849" b="14438"/>
          <a:stretch/>
        </p:blipFill>
        <p:spPr>
          <a:xfrm>
            <a:off x="7517276" y="0"/>
            <a:ext cx="16866724" cy="13716000"/>
          </a:xfrm>
          <a:prstGeom prst="rect">
            <a:avLst/>
          </a:prstGeom>
          <a:ln w="12700">
            <a:miter lim="400000"/>
          </a:ln>
        </p:spPr>
      </p:pic>
      <p:sp>
        <p:nvSpPr>
          <p:cNvPr id="6" name="Text Placeholder 7">
            <a:extLst>
              <a:ext uri="{FF2B5EF4-FFF2-40B4-BE49-F238E27FC236}">
                <a16:creationId xmlns:a16="http://schemas.microsoft.com/office/drawing/2014/main" id="{7ADE9F74-B5D2-0849-8C82-52533EDDA707}"/>
              </a:ext>
            </a:extLst>
          </p:cNvPr>
          <p:cNvSpPr>
            <a:spLocks noGrp="1"/>
          </p:cNvSpPr>
          <p:nvPr>
            <p:ph type="body" sz="quarter" idx="10" hasCustomPrompt="1"/>
          </p:nvPr>
        </p:nvSpPr>
        <p:spPr>
          <a:xfrm>
            <a:off x="1278773" y="11753031"/>
            <a:ext cx="19336790" cy="996950"/>
          </a:xfrm>
        </p:spPr>
        <p:txBody>
          <a:bodyPr anchor="ctr">
            <a:normAutofit/>
          </a:bodyPr>
          <a:lstStyle>
            <a:lvl1pPr marL="0" indent="0">
              <a:buNone/>
              <a:defRPr sz="2000" b="0" i="0">
                <a:solidFill>
                  <a:schemeClr val="tx2"/>
                </a:solidFill>
                <a:latin typeface="Equip Extended Light" panose="02000503000000020004" pitchFamily="2" charset="77"/>
              </a:defRPr>
            </a:lvl1pPr>
          </a:lstStyle>
          <a:p>
            <a:pPr lvl="0"/>
            <a:r>
              <a:rPr lang="en-GB"/>
              <a:t>Edit Footnote</a:t>
            </a:r>
          </a:p>
        </p:txBody>
      </p:sp>
      <p:sp>
        <p:nvSpPr>
          <p:cNvPr id="9" name="Title 1">
            <a:extLst>
              <a:ext uri="{FF2B5EF4-FFF2-40B4-BE49-F238E27FC236}">
                <a16:creationId xmlns:a16="http://schemas.microsoft.com/office/drawing/2014/main" id="{5394E7F7-F58F-824F-9C78-70D60E6E0478}"/>
              </a:ext>
            </a:extLst>
          </p:cNvPr>
          <p:cNvSpPr>
            <a:spLocks noGrp="1"/>
          </p:cNvSpPr>
          <p:nvPr>
            <p:ph type="title" hasCustomPrompt="1"/>
          </p:nvPr>
        </p:nvSpPr>
        <p:spPr>
          <a:xfrm>
            <a:off x="1222240" y="6229442"/>
            <a:ext cx="19535564" cy="1971694"/>
          </a:xfrm>
          <a:prstGeom prst="rect">
            <a:avLst/>
          </a:prstGeom>
        </p:spPr>
        <p:txBody>
          <a:bodyPr anchor="b">
            <a:spAutoFit/>
          </a:bodyPr>
          <a:lstStyle>
            <a:lvl1pPr>
              <a:lnSpc>
                <a:spcPct val="80000"/>
              </a:lnSpc>
              <a:defRPr sz="14400" b="1" i="0">
                <a:solidFill>
                  <a:schemeClr val="tx2"/>
                </a:solidFill>
                <a:latin typeface="Equip Extended" panose="02000503030000020004" pitchFamily="2" charset="77"/>
              </a:defRPr>
            </a:lvl1pPr>
          </a:lstStyle>
          <a:p>
            <a:r>
              <a:rPr lang="en-GB"/>
              <a:t>Edit title</a:t>
            </a:r>
            <a:endParaRPr lang="en-PT"/>
          </a:p>
        </p:txBody>
      </p:sp>
      <p:pic>
        <p:nvPicPr>
          <p:cNvPr id="10" name="Graphic 9">
            <a:extLst>
              <a:ext uri="{FF2B5EF4-FFF2-40B4-BE49-F238E27FC236}">
                <a16:creationId xmlns:a16="http://schemas.microsoft.com/office/drawing/2014/main" id="{D6517F54-B2B2-8E4D-BE47-0A3FBD6DEE70}"/>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75200" y="0"/>
            <a:ext cx="3964800" cy="2973600"/>
          </a:xfrm>
          <a:prstGeom prst="rect">
            <a:avLst/>
          </a:prstGeom>
        </p:spPr>
      </p:pic>
      <p:sp>
        <p:nvSpPr>
          <p:cNvPr id="8" name="Text Placeholder 7">
            <a:extLst>
              <a:ext uri="{FF2B5EF4-FFF2-40B4-BE49-F238E27FC236}">
                <a16:creationId xmlns:a16="http://schemas.microsoft.com/office/drawing/2014/main" id="{92A0AF52-A383-8B4C-BAF5-8094DCFA20E7}"/>
              </a:ext>
            </a:extLst>
          </p:cNvPr>
          <p:cNvSpPr>
            <a:spLocks noGrp="1"/>
          </p:cNvSpPr>
          <p:nvPr>
            <p:ph type="body" sz="quarter" idx="13" hasCustomPrompt="1"/>
          </p:nvPr>
        </p:nvSpPr>
        <p:spPr>
          <a:xfrm>
            <a:off x="1278772" y="8814850"/>
            <a:ext cx="19535564" cy="770774"/>
          </a:xfrm>
        </p:spPr>
        <p:txBody>
          <a:bodyPr tIns="108000" anchor="t">
            <a:spAutoFit/>
          </a:bodyPr>
          <a:lstStyle>
            <a:lvl1pPr marL="0" indent="0">
              <a:lnSpc>
                <a:spcPct val="100000"/>
              </a:lnSpc>
              <a:buNone/>
              <a:defRPr sz="4000" b="0" i="0">
                <a:solidFill>
                  <a:schemeClr val="tx2"/>
                </a:solidFill>
                <a:latin typeface="Equip Extended Thin" panose="02000503030000020004" pitchFamily="2" charset="77"/>
              </a:defRPr>
            </a:lvl1pPr>
          </a:lstStyle>
          <a:p>
            <a:pPr lvl="0"/>
            <a:r>
              <a:rPr lang="en-GB"/>
              <a:t>Edit description</a:t>
            </a:r>
          </a:p>
        </p:txBody>
      </p:sp>
    </p:spTree>
    <p:extLst>
      <p:ext uri="{BB962C8B-B14F-4D97-AF65-F5344CB8AC3E}">
        <p14:creationId xmlns:p14="http://schemas.microsoft.com/office/powerpoint/2010/main" val="2660593712"/>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2_4_Section Big Title Ima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B5DF88E5-BA32-4746-87F7-B2AF8460F0B5}"/>
              </a:ext>
            </a:extLst>
          </p:cNvPr>
          <p:cNvSpPr/>
          <p:nvPr userDrawn="1"/>
        </p:nvSpPr>
        <p:spPr>
          <a:xfrm>
            <a:off x="0" y="0"/>
            <a:ext cx="24384000" cy="13716000"/>
          </a:xfrm>
          <a:prstGeom prst="rect">
            <a:avLst/>
          </a:prstGeom>
          <a:solidFill>
            <a:schemeClr val="accent4">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sz="7200"/>
          </a:p>
        </p:txBody>
      </p:sp>
      <p:sp>
        <p:nvSpPr>
          <p:cNvPr id="4" name="Title 1">
            <a:extLst>
              <a:ext uri="{FF2B5EF4-FFF2-40B4-BE49-F238E27FC236}">
                <a16:creationId xmlns:a16="http://schemas.microsoft.com/office/drawing/2014/main" id="{17AAB606-6867-894C-9BD5-B6BFB3E820B8}"/>
              </a:ext>
            </a:extLst>
          </p:cNvPr>
          <p:cNvSpPr>
            <a:spLocks noGrp="1"/>
          </p:cNvSpPr>
          <p:nvPr>
            <p:ph type="title" hasCustomPrompt="1"/>
          </p:nvPr>
        </p:nvSpPr>
        <p:spPr>
          <a:xfrm>
            <a:off x="1222240" y="6188035"/>
            <a:ext cx="19535564" cy="1971694"/>
          </a:xfrm>
          <a:prstGeom prst="rect">
            <a:avLst/>
          </a:prstGeom>
        </p:spPr>
        <p:txBody>
          <a:bodyPr anchor="ctr">
            <a:spAutoFit/>
          </a:bodyPr>
          <a:lstStyle>
            <a:lvl1pPr>
              <a:lnSpc>
                <a:spcPct val="80000"/>
              </a:lnSpc>
              <a:defRPr sz="14400" b="1" i="0">
                <a:solidFill>
                  <a:schemeClr val="bg1"/>
                </a:solidFill>
                <a:latin typeface="Equip Extended" panose="02000503030000020004" pitchFamily="2" charset="77"/>
              </a:defRPr>
            </a:lvl1pPr>
          </a:lstStyle>
          <a:p>
            <a:r>
              <a:rPr lang="en-GB"/>
              <a:t>Edit title</a:t>
            </a:r>
            <a:endParaRPr lang="en-PT"/>
          </a:p>
        </p:txBody>
      </p:sp>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1278772" y="11753031"/>
            <a:ext cx="19535564" cy="996950"/>
          </a:xfrm>
        </p:spPr>
        <p:txBody>
          <a:bodyPr anchor="ctr">
            <a:normAutofit/>
          </a:bodyPr>
          <a:lstStyle>
            <a:lvl1pPr marL="0" indent="0">
              <a:buNone/>
              <a:defRPr sz="2000" b="0" i="0">
                <a:solidFill>
                  <a:schemeClr val="bg1"/>
                </a:solidFill>
                <a:latin typeface="Equip Extended Light" panose="02000503000000020004" pitchFamily="2" charset="77"/>
              </a:defRPr>
            </a:lvl1pPr>
          </a:lstStyle>
          <a:p>
            <a:pPr lvl="0"/>
            <a:r>
              <a:rPr lang="en-GB"/>
              <a:t>Edit Footnote</a:t>
            </a:r>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54083" y="759806"/>
            <a:ext cx="1627198" cy="1430156"/>
          </a:xfrm>
          <a:prstGeom prst="rect">
            <a:avLst/>
          </a:prstGeom>
        </p:spPr>
      </p:pic>
      <p:sp>
        <p:nvSpPr>
          <p:cNvPr id="7" name="Text Placeholder 7">
            <a:extLst>
              <a:ext uri="{FF2B5EF4-FFF2-40B4-BE49-F238E27FC236}">
                <a16:creationId xmlns:a16="http://schemas.microsoft.com/office/drawing/2014/main" id="{261C9580-8E18-144F-875F-166D4D85CAFE}"/>
              </a:ext>
            </a:extLst>
          </p:cNvPr>
          <p:cNvSpPr>
            <a:spLocks noGrp="1"/>
          </p:cNvSpPr>
          <p:nvPr>
            <p:ph type="body" sz="quarter" idx="13" hasCustomPrompt="1"/>
          </p:nvPr>
        </p:nvSpPr>
        <p:spPr>
          <a:xfrm>
            <a:off x="1278772" y="8814851"/>
            <a:ext cx="19535564" cy="2617434"/>
          </a:xfrm>
        </p:spPr>
        <p:txBody>
          <a:bodyPr tIns="108000" anchor="t">
            <a:spAutoFit/>
          </a:bodyPr>
          <a:lstStyle>
            <a:lvl1pPr marL="0" indent="0">
              <a:lnSpc>
                <a:spcPct val="100000"/>
              </a:lnSpc>
              <a:buNone/>
              <a:defRPr sz="4000" b="0" i="0">
                <a:solidFill>
                  <a:schemeClr val="bg1"/>
                </a:solidFill>
                <a:latin typeface="Equip Extended Thin" panose="02000503030000020004" pitchFamily="2" charset="77"/>
              </a:defRPr>
            </a:lvl1pPr>
          </a:lstStyle>
          <a:p>
            <a:pPr lvl="0"/>
            <a:r>
              <a:rPr lang="en-GB"/>
              <a:t>Feel free to exchange the background photo, but please keep the overlay layer on top. You can exchange the photo by clicking on the Design tab, in Customize, click Format Background. And then click Insert under Picture Source to select your photo.</a:t>
            </a:r>
          </a:p>
        </p:txBody>
      </p:sp>
    </p:spTree>
    <p:extLst>
      <p:ext uri="{BB962C8B-B14F-4D97-AF65-F5344CB8AC3E}">
        <p14:creationId xmlns:p14="http://schemas.microsoft.com/office/powerpoint/2010/main" val="2052285218"/>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3_1_Section Small Title White">
    <p:bg>
      <p:bgPr>
        <a:solidFill>
          <a:schemeClr val="bg1"/>
        </a:solidFill>
        <a:effectLst/>
      </p:bgPr>
    </p:bg>
    <p:spTree>
      <p:nvGrpSpPr>
        <p:cNvPr id="1" name=""/>
        <p:cNvGrpSpPr/>
        <p:nvPr/>
      </p:nvGrpSpPr>
      <p:grpSpPr>
        <a:xfrm>
          <a:off x="0" y="0"/>
          <a:ext cx="0" cy="0"/>
          <a:chOff x="0" y="0"/>
          <a:chExt cx="0" cy="0"/>
        </a:xfrm>
      </p:grpSpPr>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1278772" y="11753031"/>
            <a:ext cx="19535564" cy="996950"/>
          </a:xfrm>
        </p:spPr>
        <p:txBody>
          <a:bodyPr anchor="ctr">
            <a:normAutofit/>
          </a:bodyPr>
          <a:lstStyle>
            <a:lvl1pPr marL="0" indent="0">
              <a:buNone/>
              <a:defRPr sz="2000" b="0" i="0">
                <a:solidFill>
                  <a:schemeClr val="bg2"/>
                </a:solidFill>
                <a:latin typeface="Equip Extended Light" panose="02000503000000020004" pitchFamily="2" charset="77"/>
              </a:defRPr>
            </a:lvl1pPr>
          </a:lstStyle>
          <a:p>
            <a:pPr lvl="0"/>
            <a:r>
              <a:rPr lang="en-GB"/>
              <a:t>Edit Footnote</a:t>
            </a:r>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54083" y="759806"/>
            <a:ext cx="1627198" cy="1430156"/>
          </a:xfrm>
          <a:prstGeom prst="rect">
            <a:avLst/>
          </a:prstGeom>
        </p:spPr>
      </p:pic>
      <p:sp>
        <p:nvSpPr>
          <p:cNvPr id="8" name="Title 1">
            <a:extLst>
              <a:ext uri="{FF2B5EF4-FFF2-40B4-BE49-F238E27FC236}">
                <a16:creationId xmlns:a16="http://schemas.microsoft.com/office/drawing/2014/main" id="{35A180E1-0906-AF4F-AD8C-D37F88FAE72A}"/>
              </a:ext>
            </a:extLst>
          </p:cNvPr>
          <p:cNvSpPr>
            <a:spLocks noGrp="1"/>
          </p:cNvSpPr>
          <p:nvPr>
            <p:ph type="title" hasCustomPrompt="1"/>
          </p:nvPr>
        </p:nvSpPr>
        <p:spPr>
          <a:xfrm>
            <a:off x="1222240" y="5908145"/>
            <a:ext cx="19535564" cy="1501821"/>
          </a:xfrm>
          <a:prstGeom prst="rect">
            <a:avLst/>
          </a:prstGeom>
        </p:spPr>
        <p:txBody>
          <a:bodyPr anchor="b">
            <a:spAutoFit/>
          </a:bodyPr>
          <a:lstStyle>
            <a:lvl1pPr>
              <a:lnSpc>
                <a:spcPct val="80000"/>
              </a:lnSpc>
              <a:defRPr sz="10800" b="1" i="0">
                <a:solidFill>
                  <a:schemeClr val="tx2"/>
                </a:solidFill>
                <a:latin typeface="Equip Extended" panose="02000503030000020004" pitchFamily="2" charset="77"/>
              </a:defRPr>
            </a:lvl1pPr>
          </a:lstStyle>
          <a:p>
            <a:r>
              <a:rPr lang="en-GB"/>
              <a:t>Edit title</a:t>
            </a:r>
            <a:endParaRPr lang="en-PT"/>
          </a:p>
        </p:txBody>
      </p:sp>
      <p:sp>
        <p:nvSpPr>
          <p:cNvPr id="12" name="Text Placeholder 7">
            <a:extLst>
              <a:ext uri="{FF2B5EF4-FFF2-40B4-BE49-F238E27FC236}">
                <a16:creationId xmlns:a16="http://schemas.microsoft.com/office/drawing/2014/main" id="{BDF32DB2-7359-CA47-9D2B-FC2E95C76AC4}"/>
              </a:ext>
            </a:extLst>
          </p:cNvPr>
          <p:cNvSpPr>
            <a:spLocks noGrp="1"/>
          </p:cNvSpPr>
          <p:nvPr>
            <p:ph type="body" sz="quarter" idx="12" hasCustomPrompt="1"/>
          </p:nvPr>
        </p:nvSpPr>
        <p:spPr>
          <a:xfrm>
            <a:off x="1278772" y="8095450"/>
            <a:ext cx="19535564" cy="770774"/>
          </a:xfrm>
        </p:spPr>
        <p:txBody>
          <a:bodyPr tIns="108000" anchor="t">
            <a:spAutoFit/>
          </a:bodyPr>
          <a:lstStyle>
            <a:lvl1pPr marL="0" indent="0">
              <a:lnSpc>
                <a:spcPct val="100000"/>
              </a:lnSpc>
              <a:buNone/>
              <a:defRPr sz="4000" b="0" i="0">
                <a:solidFill>
                  <a:schemeClr val="tx2"/>
                </a:solidFill>
                <a:latin typeface="Equip Extended Thin" panose="02000503030000020004" pitchFamily="2" charset="77"/>
              </a:defRPr>
            </a:lvl1pPr>
          </a:lstStyle>
          <a:p>
            <a:pPr lvl="0"/>
            <a:r>
              <a:rPr lang="en-GB"/>
              <a:t>Edit description</a:t>
            </a:r>
          </a:p>
        </p:txBody>
      </p:sp>
    </p:spTree>
    <p:extLst>
      <p:ext uri="{BB962C8B-B14F-4D97-AF65-F5344CB8AC3E}">
        <p14:creationId xmlns:p14="http://schemas.microsoft.com/office/powerpoint/2010/main" val="529359411"/>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3_2_Section Small Title Blue">
    <p:bg>
      <p:bgPr>
        <a:solidFill>
          <a:schemeClr val="accent4"/>
        </a:solidFill>
        <a:effectLst/>
      </p:bgPr>
    </p:bg>
    <p:spTree>
      <p:nvGrpSpPr>
        <p:cNvPr id="1" name=""/>
        <p:cNvGrpSpPr/>
        <p:nvPr/>
      </p:nvGrpSpPr>
      <p:grpSpPr>
        <a:xfrm>
          <a:off x="0" y="0"/>
          <a:ext cx="0" cy="0"/>
          <a:chOff x="0" y="0"/>
          <a:chExt cx="0" cy="0"/>
        </a:xfrm>
      </p:grpSpPr>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1278772" y="11753031"/>
            <a:ext cx="19535564" cy="996950"/>
          </a:xfrm>
        </p:spPr>
        <p:txBody>
          <a:bodyPr anchor="ctr">
            <a:normAutofit/>
          </a:bodyPr>
          <a:lstStyle>
            <a:lvl1pPr marL="0" indent="0">
              <a:buNone/>
              <a:defRPr sz="2000" b="0" i="0">
                <a:solidFill>
                  <a:schemeClr val="bg1"/>
                </a:solidFill>
                <a:latin typeface="Equip Extended Light" panose="02000503000000020004" pitchFamily="2" charset="77"/>
              </a:defRPr>
            </a:lvl1pPr>
          </a:lstStyle>
          <a:p>
            <a:pPr lvl="0"/>
            <a:r>
              <a:rPr lang="en-GB"/>
              <a:t>Edit Footnote</a:t>
            </a:r>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54083" y="759806"/>
            <a:ext cx="1627198" cy="1430156"/>
          </a:xfrm>
          <a:prstGeom prst="rect">
            <a:avLst/>
          </a:prstGeom>
        </p:spPr>
      </p:pic>
      <p:sp>
        <p:nvSpPr>
          <p:cNvPr id="8" name="Title 1">
            <a:extLst>
              <a:ext uri="{FF2B5EF4-FFF2-40B4-BE49-F238E27FC236}">
                <a16:creationId xmlns:a16="http://schemas.microsoft.com/office/drawing/2014/main" id="{35A180E1-0906-AF4F-AD8C-D37F88FAE72A}"/>
              </a:ext>
            </a:extLst>
          </p:cNvPr>
          <p:cNvSpPr>
            <a:spLocks noGrp="1"/>
          </p:cNvSpPr>
          <p:nvPr>
            <p:ph type="title" hasCustomPrompt="1"/>
          </p:nvPr>
        </p:nvSpPr>
        <p:spPr>
          <a:xfrm>
            <a:off x="1222240" y="5908145"/>
            <a:ext cx="19535564" cy="1501821"/>
          </a:xfrm>
          <a:prstGeom prst="rect">
            <a:avLst/>
          </a:prstGeom>
        </p:spPr>
        <p:txBody>
          <a:bodyPr anchor="b">
            <a:spAutoFit/>
          </a:bodyPr>
          <a:lstStyle>
            <a:lvl1pPr>
              <a:lnSpc>
                <a:spcPct val="80000"/>
              </a:lnSpc>
              <a:defRPr sz="10800" b="1" i="0">
                <a:solidFill>
                  <a:schemeClr val="bg1"/>
                </a:solidFill>
                <a:latin typeface="Equip Extended" panose="02000503030000020004" pitchFamily="2" charset="77"/>
              </a:defRPr>
            </a:lvl1pPr>
          </a:lstStyle>
          <a:p>
            <a:r>
              <a:rPr lang="en-GB"/>
              <a:t>Edit title</a:t>
            </a:r>
            <a:endParaRPr lang="en-PT"/>
          </a:p>
        </p:txBody>
      </p:sp>
      <p:sp>
        <p:nvSpPr>
          <p:cNvPr id="12" name="Text Placeholder 7">
            <a:extLst>
              <a:ext uri="{FF2B5EF4-FFF2-40B4-BE49-F238E27FC236}">
                <a16:creationId xmlns:a16="http://schemas.microsoft.com/office/drawing/2014/main" id="{BDF32DB2-7359-CA47-9D2B-FC2E95C76AC4}"/>
              </a:ext>
            </a:extLst>
          </p:cNvPr>
          <p:cNvSpPr>
            <a:spLocks noGrp="1"/>
          </p:cNvSpPr>
          <p:nvPr>
            <p:ph type="body" sz="quarter" idx="12" hasCustomPrompt="1"/>
          </p:nvPr>
        </p:nvSpPr>
        <p:spPr>
          <a:xfrm>
            <a:off x="1278772" y="8095450"/>
            <a:ext cx="19535564" cy="770774"/>
          </a:xfrm>
        </p:spPr>
        <p:txBody>
          <a:bodyPr tIns="108000" anchor="t">
            <a:spAutoFit/>
          </a:bodyPr>
          <a:lstStyle>
            <a:lvl1pPr marL="0" indent="0">
              <a:lnSpc>
                <a:spcPct val="100000"/>
              </a:lnSpc>
              <a:buNone/>
              <a:defRPr sz="4000" b="0" i="0">
                <a:solidFill>
                  <a:schemeClr val="bg1"/>
                </a:solidFill>
                <a:latin typeface="Equip Extended Thin" panose="02000503030000020004" pitchFamily="2" charset="77"/>
              </a:defRPr>
            </a:lvl1pPr>
          </a:lstStyle>
          <a:p>
            <a:pPr lvl="0"/>
            <a:r>
              <a:rPr lang="en-GB"/>
              <a:t>Edit description</a:t>
            </a:r>
          </a:p>
        </p:txBody>
      </p:sp>
    </p:spTree>
    <p:extLst>
      <p:ext uri="{BB962C8B-B14F-4D97-AF65-F5344CB8AC3E}">
        <p14:creationId xmlns:p14="http://schemas.microsoft.com/office/powerpoint/2010/main" val="14760671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ver Slide D">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EFC8D9D0-4D33-DA67-2EDB-CBBEDF254C8E}"/>
              </a:ext>
            </a:extLst>
          </p:cNvPr>
          <p:cNvSpPr>
            <a:spLocks/>
          </p:cNvSpPr>
          <p:nvPr userDrawn="1"/>
        </p:nvSpPr>
        <p:spPr bwMode="auto">
          <a:xfrm>
            <a:off x="0" y="0"/>
            <a:ext cx="24384000" cy="13716000"/>
          </a:xfrm>
          <a:custGeom>
            <a:avLst/>
            <a:gdLst>
              <a:gd name="T0" fmla="*/ 0 w 2868623"/>
              <a:gd name="T1" fmla="*/ 0 h 1613513"/>
              <a:gd name="T2" fmla="*/ 2147483646 w 2868623"/>
              <a:gd name="T3" fmla="*/ 0 h 1613513"/>
              <a:gd name="T4" fmla="*/ 2147483646 w 2868623"/>
              <a:gd name="T5" fmla="*/ 2147483646 h 1613513"/>
              <a:gd name="T6" fmla="*/ 0 w 2868623"/>
              <a:gd name="T7" fmla="*/ 2147483646 h 161351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68623" h="1613513">
                <a:moveTo>
                  <a:pt x="0" y="0"/>
                </a:moveTo>
                <a:lnTo>
                  <a:pt x="2868624" y="0"/>
                </a:lnTo>
                <a:lnTo>
                  <a:pt x="2868624" y="1613514"/>
                </a:lnTo>
                <a:lnTo>
                  <a:pt x="0" y="1613514"/>
                </a:lnTo>
                <a:lnTo>
                  <a:pt x="0" y="0"/>
                </a:lnTo>
                <a:close/>
              </a:path>
            </a:pathLst>
          </a:custGeom>
          <a:solidFill>
            <a:schemeClr val="tx2"/>
          </a:solidFill>
          <a:ln>
            <a:noFill/>
          </a:ln>
          <a:extLst>
            <a:ext uri="{91240B29-F687-4F45-9708-019B960494DF}">
              <a14:hiddenLine xmlns:a14="http://schemas.microsoft.com/office/drawing/2010/main" w="3486" cap="flat">
                <a:solidFill>
                  <a:srgbClr val="000000"/>
                </a:solidFill>
                <a:prstDash val="solid"/>
                <a:miter lim="800000"/>
                <a:headEnd/>
                <a:tailEnd/>
              </a14:hiddenLine>
            </a:ext>
          </a:extLst>
        </p:spPr>
        <p:txBody>
          <a:bodyPr anchor="ctr"/>
          <a:lstStyle/>
          <a:p>
            <a:endParaRPr lang="en-FR"/>
          </a:p>
        </p:txBody>
      </p:sp>
      <p:grpSp>
        <p:nvGrpSpPr>
          <p:cNvPr id="3" name="Group 2">
            <a:extLst>
              <a:ext uri="{FF2B5EF4-FFF2-40B4-BE49-F238E27FC236}">
                <a16:creationId xmlns:a16="http://schemas.microsoft.com/office/drawing/2014/main" id="{F527CC83-96A3-53A7-BDE7-6C8D3E095C97}"/>
              </a:ext>
            </a:extLst>
          </p:cNvPr>
          <p:cNvGrpSpPr>
            <a:grpSpLocks/>
          </p:cNvGrpSpPr>
          <p:nvPr userDrawn="1"/>
        </p:nvGrpSpPr>
        <p:grpSpPr bwMode="auto">
          <a:xfrm>
            <a:off x="6934200" y="-1322388"/>
            <a:ext cx="17449800" cy="16360776"/>
            <a:chOff x="6934200" y="-1322069"/>
            <a:chExt cx="17449800" cy="16360139"/>
          </a:xfrm>
        </p:grpSpPr>
        <p:sp>
          <p:nvSpPr>
            <p:cNvPr id="4" name="Freeform: Shape 3">
              <a:extLst>
                <a:ext uri="{FF2B5EF4-FFF2-40B4-BE49-F238E27FC236}">
                  <a16:creationId xmlns:a16="http://schemas.microsoft.com/office/drawing/2014/main" id="{336515DB-C4B2-CEE0-8BA8-78588F310C92}"/>
                </a:ext>
              </a:extLst>
            </p:cNvPr>
            <p:cNvSpPr/>
            <p:nvPr/>
          </p:nvSpPr>
          <p:spPr>
            <a:xfrm rot="1420811">
              <a:off x="12688888" y="-1322069"/>
              <a:ext cx="3154362" cy="16360139"/>
            </a:xfrm>
            <a:custGeom>
              <a:avLst/>
              <a:gdLst>
                <a:gd name="connsiteX0" fmla="*/ 3153743 w 3153743"/>
                <a:gd name="connsiteY0" fmla="*/ 0 h 16360138"/>
                <a:gd name="connsiteX1" fmla="*/ 1914887 w 3153743"/>
                <a:gd name="connsiteY1" fmla="*/ 15520351 h 16360138"/>
                <a:gd name="connsiteX2" fmla="*/ 0 w 3153743"/>
                <a:gd name="connsiteY2" fmla="*/ 16360138 h 16360138"/>
                <a:gd name="connsiteX3" fmla="*/ 1238857 w 3153743"/>
                <a:gd name="connsiteY3" fmla="*/ 839787 h 16360138"/>
              </a:gdLst>
              <a:ahLst/>
              <a:cxnLst>
                <a:cxn ang="0">
                  <a:pos x="connsiteX0" y="connsiteY0"/>
                </a:cxn>
                <a:cxn ang="0">
                  <a:pos x="connsiteX1" y="connsiteY1"/>
                </a:cxn>
                <a:cxn ang="0">
                  <a:pos x="connsiteX2" y="connsiteY2"/>
                </a:cxn>
                <a:cxn ang="0">
                  <a:pos x="connsiteX3" y="connsiteY3"/>
                </a:cxn>
              </a:cxnLst>
              <a:rect l="l" t="t" r="r" b="b"/>
              <a:pathLst>
                <a:path w="3153743" h="16360138">
                  <a:moveTo>
                    <a:pt x="3153743" y="0"/>
                  </a:moveTo>
                  <a:lnTo>
                    <a:pt x="1914887" y="15520351"/>
                  </a:lnTo>
                  <a:lnTo>
                    <a:pt x="0" y="16360138"/>
                  </a:lnTo>
                  <a:lnTo>
                    <a:pt x="1238857" y="839787"/>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Freeform: Shape 4">
              <a:extLst>
                <a:ext uri="{FF2B5EF4-FFF2-40B4-BE49-F238E27FC236}">
                  <a16:creationId xmlns:a16="http://schemas.microsoft.com/office/drawing/2014/main" id="{2150F530-6334-CF67-5836-6D7846505077}"/>
                </a:ext>
              </a:extLst>
            </p:cNvPr>
            <p:cNvSpPr/>
            <p:nvPr/>
          </p:nvSpPr>
          <p:spPr>
            <a:xfrm rot="1420811">
              <a:off x="10696575" y="-1322069"/>
              <a:ext cx="3152775" cy="16360139"/>
            </a:xfrm>
            <a:custGeom>
              <a:avLst/>
              <a:gdLst>
                <a:gd name="connsiteX0" fmla="*/ 1238857 w 3153745"/>
                <a:gd name="connsiteY0" fmla="*/ 839787 h 16360139"/>
                <a:gd name="connsiteX1" fmla="*/ 3153745 w 3153745"/>
                <a:gd name="connsiteY1" fmla="*/ 0 h 16360139"/>
                <a:gd name="connsiteX2" fmla="*/ 1914887 w 3153745"/>
                <a:gd name="connsiteY2" fmla="*/ 15520352 h 16360139"/>
                <a:gd name="connsiteX3" fmla="*/ 0 w 3153745"/>
                <a:gd name="connsiteY3" fmla="*/ 16360139 h 16360139"/>
              </a:gdLst>
              <a:ahLst/>
              <a:cxnLst>
                <a:cxn ang="0">
                  <a:pos x="connsiteX0" y="connsiteY0"/>
                </a:cxn>
                <a:cxn ang="0">
                  <a:pos x="connsiteX1" y="connsiteY1"/>
                </a:cxn>
                <a:cxn ang="0">
                  <a:pos x="connsiteX2" y="connsiteY2"/>
                </a:cxn>
                <a:cxn ang="0">
                  <a:pos x="connsiteX3" y="connsiteY3"/>
                </a:cxn>
              </a:cxnLst>
              <a:rect l="l" t="t" r="r" b="b"/>
              <a:pathLst>
                <a:path w="3153745" h="16360139">
                  <a:moveTo>
                    <a:pt x="1238857" y="839787"/>
                  </a:moveTo>
                  <a:lnTo>
                    <a:pt x="3153745" y="0"/>
                  </a:lnTo>
                  <a:lnTo>
                    <a:pt x="1914887" y="15520352"/>
                  </a:lnTo>
                  <a:lnTo>
                    <a:pt x="0" y="16360139"/>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nvGrpSpPr>
            <p:cNvPr id="6" name="Group 5">
              <a:extLst>
                <a:ext uri="{FF2B5EF4-FFF2-40B4-BE49-F238E27FC236}">
                  <a16:creationId xmlns:a16="http://schemas.microsoft.com/office/drawing/2014/main" id="{C9C6D85D-3D57-5B20-6446-5E9058F60BB4}"/>
                </a:ext>
              </a:extLst>
            </p:cNvPr>
            <p:cNvGrpSpPr>
              <a:grpSpLocks/>
            </p:cNvGrpSpPr>
            <p:nvPr userDrawn="1"/>
          </p:nvGrpSpPr>
          <p:grpSpPr bwMode="auto">
            <a:xfrm>
              <a:off x="6934200" y="7001581"/>
              <a:ext cx="17449800" cy="5943600"/>
              <a:chOff x="6934200" y="5199888"/>
              <a:chExt cx="17449800" cy="5943600"/>
            </a:xfrm>
          </p:grpSpPr>
          <p:sp>
            <p:nvSpPr>
              <p:cNvPr id="7" name="Isosceles Triangle 6">
                <a:extLst>
                  <a:ext uri="{FF2B5EF4-FFF2-40B4-BE49-F238E27FC236}">
                    <a16:creationId xmlns:a16="http://schemas.microsoft.com/office/drawing/2014/main" id="{25A7F23E-4185-8933-6137-651859A999FD}"/>
                  </a:ext>
                </a:extLst>
              </p:cNvPr>
              <p:cNvSpPr/>
              <p:nvPr/>
            </p:nvSpPr>
            <p:spPr>
              <a:xfrm rot="10800000">
                <a:off x="6934200" y="9391602"/>
                <a:ext cx="2033588" cy="1752532"/>
              </a:xfrm>
              <a:prstGeom prst="triangle">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nvGrpSpPr>
              <p:cNvPr id="8" name="Group 7">
                <a:extLst>
                  <a:ext uri="{FF2B5EF4-FFF2-40B4-BE49-F238E27FC236}">
                    <a16:creationId xmlns:a16="http://schemas.microsoft.com/office/drawing/2014/main" id="{D67ACC79-7FA9-2BDA-0493-E5E9E058AA29}"/>
                  </a:ext>
                </a:extLst>
              </p:cNvPr>
              <p:cNvGrpSpPr>
                <a:grpSpLocks/>
              </p:cNvGrpSpPr>
              <p:nvPr/>
            </p:nvGrpSpPr>
            <p:grpSpPr bwMode="auto">
              <a:xfrm>
                <a:off x="6934200" y="5199888"/>
                <a:ext cx="17449800" cy="4191000"/>
                <a:chOff x="6934200" y="2667000"/>
                <a:chExt cx="17449800" cy="4191000"/>
              </a:xfrm>
            </p:grpSpPr>
            <p:sp>
              <p:nvSpPr>
                <p:cNvPr id="9" name="Rectangle 8">
                  <a:extLst>
                    <a:ext uri="{FF2B5EF4-FFF2-40B4-BE49-F238E27FC236}">
                      <a16:creationId xmlns:a16="http://schemas.microsoft.com/office/drawing/2014/main" id="{81D84FE8-C7B4-4048-AE8A-22E36D034EA0}"/>
                    </a:ext>
                  </a:extLst>
                </p:cNvPr>
                <p:cNvSpPr/>
                <p:nvPr/>
              </p:nvSpPr>
              <p:spPr>
                <a:xfrm>
                  <a:off x="9220200" y="2666289"/>
                  <a:ext cx="15163800" cy="41924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0" name="Isosceles Triangle 9">
                  <a:extLst>
                    <a:ext uri="{FF2B5EF4-FFF2-40B4-BE49-F238E27FC236}">
                      <a16:creationId xmlns:a16="http://schemas.microsoft.com/office/drawing/2014/main" id="{A9DAD5A1-98A0-19B9-33CB-6C9A204899BC}"/>
                    </a:ext>
                  </a:extLst>
                </p:cNvPr>
                <p:cNvSpPr/>
                <p:nvPr/>
              </p:nvSpPr>
              <p:spPr>
                <a:xfrm>
                  <a:off x="6934200" y="2666289"/>
                  <a:ext cx="2286000" cy="4192425"/>
                </a:xfrm>
                <a:prstGeom prst="triangle">
                  <a:avLst>
                    <a:gd name="adj" fmla="val 10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grpSp>
      </p:grpSp>
    </p:spTree>
    <p:extLst>
      <p:ext uri="{BB962C8B-B14F-4D97-AF65-F5344CB8AC3E}">
        <p14:creationId xmlns:p14="http://schemas.microsoft.com/office/powerpoint/2010/main" val="830428691"/>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3_3_Section Small Title Green ">
    <p:bg>
      <p:bgPr>
        <a:solidFill>
          <a:schemeClr val="accent1"/>
        </a:solidFill>
        <a:effectLst/>
      </p:bgPr>
    </p:bg>
    <p:spTree>
      <p:nvGrpSpPr>
        <p:cNvPr id="1" name=""/>
        <p:cNvGrpSpPr/>
        <p:nvPr/>
      </p:nvGrpSpPr>
      <p:grpSpPr>
        <a:xfrm>
          <a:off x="0" y="0"/>
          <a:ext cx="0" cy="0"/>
          <a:chOff x="0" y="0"/>
          <a:chExt cx="0" cy="0"/>
        </a:xfrm>
      </p:grpSpPr>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1278772" y="11753031"/>
            <a:ext cx="19535564" cy="996950"/>
          </a:xfrm>
        </p:spPr>
        <p:txBody>
          <a:bodyPr anchor="ctr">
            <a:normAutofit/>
          </a:bodyPr>
          <a:lstStyle>
            <a:lvl1pPr marL="0" indent="0">
              <a:buNone/>
              <a:defRPr sz="2000" b="0" i="0">
                <a:solidFill>
                  <a:schemeClr val="tx2"/>
                </a:solidFill>
                <a:latin typeface="Equip Extended Light" panose="02000503000000020004" pitchFamily="2" charset="77"/>
              </a:defRPr>
            </a:lvl1pPr>
          </a:lstStyle>
          <a:p>
            <a:pPr lvl="0"/>
            <a:r>
              <a:rPr lang="en-GB"/>
              <a:t>Edit Footnote</a:t>
            </a:r>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54083" y="759806"/>
            <a:ext cx="1627198" cy="1430156"/>
          </a:xfrm>
          <a:prstGeom prst="rect">
            <a:avLst/>
          </a:prstGeom>
        </p:spPr>
      </p:pic>
      <p:sp>
        <p:nvSpPr>
          <p:cNvPr id="8" name="Title 1">
            <a:extLst>
              <a:ext uri="{FF2B5EF4-FFF2-40B4-BE49-F238E27FC236}">
                <a16:creationId xmlns:a16="http://schemas.microsoft.com/office/drawing/2014/main" id="{35A180E1-0906-AF4F-AD8C-D37F88FAE72A}"/>
              </a:ext>
            </a:extLst>
          </p:cNvPr>
          <p:cNvSpPr>
            <a:spLocks noGrp="1"/>
          </p:cNvSpPr>
          <p:nvPr>
            <p:ph type="title" hasCustomPrompt="1"/>
          </p:nvPr>
        </p:nvSpPr>
        <p:spPr>
          <a:xfrm>
            <a:off x="1222240" y="5908145"/>
            <a:ext cx="19535564" cy="1501821"/>
          </a:xfrm>
          <a:prstGeom prst="rect">
            <a:avLst/>
          </a:prstGeom>
        </p:spPr>
        <p:txBody>
          <a:bodyPr anchor="b">
            <a:spAutoFit/>
          </a:bodyPr>
          <a:lstStyle>
            <a:lvl1pPr>
              <a:lnSpc>
                <a:spcPct val="80000"/>
              </a:lnSpc>
              <a:defRPr sz="10800" b="1" i="0">
                <a:solidFill>
                  <a:schemeClr val="tx2"/>
                </a:solidFill>
                <a:latin typeface="Equip Extended" panose="02000503030000020004" pitchFamily="2" charset="77"/>
              </a:defRPr>
            </a:lvl1pPr>
          </a:lstStyle>
          <a:p>
            <a:r>
              <a:rPr lang="en-GB"/>
              <a:t>Edit title</a:t>
            </a:r>
            <a:endParaRPr lang="en-PT"/>
          </a:p>
        </p:txBody>
      </p:sp>
      <p:sp>
        <p:nvSpPr>
          <p:cNvPr id="12" name="Text Placeholder 7">
            <a:extLst>
              <a:ext uri="{FF2B5EF4-FFF2-40B4-BE49-F238E27FC236}">
                <a16:creationId xmlns:a16="http://schemas.microsoft.com/office/drawing/2014/main" id="{BDF32DB2-7359-CA47-9D2B-FC2E95C76AC4}"/>
              </a:ext>
            </a:extLst>
          </p:cNvPr>
          <p:cNvSpPr>
            <a:spLocks noGrp="1"/>
          </p:cNvSpPr>
          <p:nvPr>
            <p:ph type="body" sz="quarter" idx="12" hasCustomPrompt="1"/>
          </p:nvPr>
        </p:nvSpPr>
        <p:spPr>
          <a:xfrm>
            <a:off x="1278772" y="8095450"/>
            <a:ext cx="19535564" cy="770774"/>
          </a:xfrm>
        </p:spPr>
        <p:txBody>
          <a:bodyPr tIns="108000" anchor="t">
            <a:spAutoFit/>
          </a:bodyPr>
          <a:lstStyle>
            <a:lvl1pPr marL="0" indent="0">
              <a:lnSpc>
                <a:spcPct val="100000"/>
              </a:lnSpc>
              <a:buNone/>
              <a:defRPr sz="4000" b="0" i="0">
                <a:solidFill>
                  <a:schemeClr val="tx2"/>
                </a:solidFill>
                <a:latin typeface="Equip Extended Thin" panose="02000503030000020004" pitchFamily="2" charset="77"/>
              </a:defRPr>
            </a:lvl1pPr>
          </a:lstStyle>
          <a:p>
            <a:pPr lvl="0"/>
            <a:r>
              <a:rPr lang="en-GB"/>
              <a:t>Edit description</a:t>
            </a:r>
          </a:p>
        </p:txBody>
      </p:sp>
    </p:spTree>
    <p:extLst>
      <p:ext uri="{BB962C8B-B14F-4D97-AF65-F5344CB8AC3E}">
        <p14:creationId xmlns:p14="http://schemas.microsoft.com/office/powerpoint/2010/main" val="2848406501"/>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3_4_Section Small Title Purple">
    <p:bg>
      <p:bgPr>
        <a:solidFill>
          <a:schemeClr val="accent2"/>
        </a:solidFill>
        <a:effectLst/>
      </p:bgPr>
    </p:bg>
    <p:spTree>
      <p:nvGrpSpPr>
        <p:cNvPr id="1" name=""/>
        <p:cNvGrpSpPr/>
        <p:nvPr/>
      </p:nvGrpSpPr>
      <p:grpSpPr>
        <a:xfrm>
          <a:off x="0" y="0"/>
          <a:ext cx="0" cy="0"/>
          <a:chOff x="0" y="0"/>
          <a:chExt cx="0" cy="0"/>
        </a:xfrm>
      </p:grpSpPr>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1278772" y="11753031"/>
            <a:ext cx="19535564" cy="996950"/>
          </a:xfrm>
        </p:spPr>
        <p:txBody>
          <a:bodyPr anchor="ctr">
            <a:normAutofit/>
          </a:bodyPr>
          <a:lstStyle>
            <a:lvl1pPr marL="0" indent="0">
              <a:buNone/>
              <a:defRPr sz="2000" b="0" i="0">
                <a:solidFill>
                  <a:schemeClr val="bg1"/>
                </a:solidFill>
                <a:latin typeface="Equip Extended Light" panose="02000503000000020004" pitchFamily="2" charset="77"/>
              </a:defRPr>
            </a:lvl1pPr>
          </a:lstStyle>
          <a:p>
            <a:pPr lvl="0"/>
            <a:r>
              <a:rPr lang="en-GB"/>
              <a:t>Edit Footnote</a:t>
            </a:r>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54083" y="759806"/>
            <a:ext cx="1627198" cy="1430156"/>
          </a:xfrm>
          <a:prstGeom prst="rect">
            <a:avLst/>
          </a:prstGeom>
        </p:spPr>
      </p:pic>
      <p:sp>
        <p:nvSpPr>
          <p:cNvPr id="8" name="Title 1">
            <a:extLst>
              <a:ext uri="{FF2B5EF4-FFF2-40B4-BE49-F238E27FC236}">
                <a16:creationId xmlns:a16="http://schemas.microsoft.com/office/drawing/2014/main" id="{35A180E1-0906-AF4F-AD8C-D37F88FAE72A}"/>
              </a:ext>
            </a:extLst>
          </p:cNvPr>
          <p:cNvSpPr>
            <a:spLocks noGrp="1"/>
          </p:cNvSpPr>
          <p:nvPr>
            <p:ph type="title" hasCustomPrompt="1"/>
          </p:nvPr>
        </p:nvSpPr>
        <p:spPr>
          <a:xfrm>
            <a:off x="1222240" y="5908145"/>
            <a:ext cx="19535564" cy="1501821"/>
          </a:xfrm>
          <a:prstGeom prst="rect">
            <a:avLst/>
          </a:prstGeom>
        </p:spPr>
        <p:txBody>
          <a:bodyPr anchor="b">
            <a:spAutoFit/>
          </a:bodyPr>
          <a:lstStyle>
            <a:lvl1pPr>
              <a:lnSpc>
                <a:spcPct val="80000"/>
              </a:lnSpc>
              <a:defRPr sz="10800" b="1" i="0">
                <a:solidFill>
                  <a:schemeClr val="bg1"/>
                </a:solidFill>
                <a:latin typeface="Equip Extended" panose="02000503030000020004" pitchFamily="2" charset="77"/>
              </a:defRPr>
            </a:lvl1pPr>
          </a:lstStyle>
          <a:p>
            <a:r>
              <a:rPr lang="en-GB"/>
              <a:t>Edit title</a:t>
            </a:r>
            <a:endParaRPr lang="en-PT"/>
          </a:p>
        </p:txBody>
      </p:sp>
      <p:sp>
        <p:nvSpPr>
          <p:cNvPr id="12" name="Text Placeholder 7">
            <a:extLst>
              <a:ext uri="{FF2B5EF4-FFF2-40B4-BE49-F238E27FC236}">
                <a16:creationId xmlns:a16="http://schemas.microsoft.com/office/drawing/2014/main" id="{BDF32DB2-7359-CA47-9D2B-FC2E95C76AC4}"/>
              </a:ext>
            </a:extLst>
          </p:cNvPr>
          <p:cNvSpPr>
            <a:spLocks noGrp="1"/>
          </p:cNvSpPr>
          <p:nvPr>
            <p:ph type="body" sz="quarter" idx="12" hasCustomPrompt="1"/>
          </p:nvPr>
        </p:nvSpPr>
        <p:spPr>
          <a:xfrm>
            <a:off x="1278772" y="8095450"/>
            <a:ext cx="19535564" cy="770774"/>
          </a:xfrm>
        </p:spPr>
        <p:txBody>
          <a:bodyPr tIns="108000" anchor="t">
            <a:spAutoFit/>
          </a:bodyPr>
          <a:lstStyle>
            <a:lvl1pPr marL="0" indent="0">
              <a:lnSpc>
                <a:spcPct val="100000"/>
              </a:lnSpc>
              <a:buNone/>
              <a:defRPr sz="4000" b="0" i="0">
                <a:solidFill>
                  <a:schemeClr val="bg1"/>
                </a:solidFill>
                <a:latin typeface="Equip Extended Thin" panose="02000503030000020004" pitchFamily="2" charset="77"/>
              </a:defRPr>
            </a:lvl1pPr>
          </a:lstStyle>
          <a:p>
            <a:pPr lvl="0"/>
            <a:r>
              <a:rPr lang="en-GB"/>
              <a:t>Edit description</a:t>
            </a:r>
          </a:p>
        </p:txBody>
      </p:sp>
    </p:spTree>
    <p:extLst>
      <p:ext uri="{BB962C8B-B14F-4D97-AF65-F5344CB8AC3E}">
        <p14:creationId xmlns:p14="http://schemas.microsoft.com/office/powerpoint/2010/main" val="3836935895"/>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3_5_Section Small Title Image">
    <p:bg>
      <p:bgPr>
        <a:blipFill dpi="0" rotWithShape="1">
          <a:blip r:embed="rId2">
            <a:lum/>
          </a:blip>
          <a:srcRect/>
          <a:stretch>
            <a:fillRect t="-3000" b="-3000"/>
          </a:stretch>
        </a:blip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B5DF88E5-BA32-4746-87F7-B2AF8460F0B5}"/>
              </a:ext>
            </a:extLst>
          </p:cNvPr>
          <p:cNvSpPr/>
          <p:nvPr userDrawn="1"/>
        </p:nvSpPr>
        <p:spPr>
          <a:xfrm>
            <a:off x="0" y="0"/>
            <a:ext cx="24384000" cy="13716000"/>
          </a:xfrm>
          <a:prstGeom prst="rect">
            <a:avLst/>
          </a:prstGeom>
          <a:solidFill>
            <a:schemeClr val="accent4">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sz="7200"/>
          </a:p>
        </p:txBody>
      </p:sp>
      <p:sp>
        <p:nvSpPr>
          <p:cNvPr id="4" name="Title 1">
            <a:extLst>
              <a:ext uri="{FF2B5EF4-FFF2-40B4-BE49-F238E27FC236}">
                <a16:creationId xmlns:a16="http://schemas.microsoft.com/office/drawing/2014/main" id="{17AAB606-6867-894C-9BD5-B6BFB3E820B8}"/>
              </a:ext>
            </a:extLst>
          </p:cNvPr>
          <p:cNvSpPr>
            <a:spLocks noGrp="1"/>
          </p:cNvSpPr>
          <p:nvPr>
            <p:ph type="title" hasCustomPrompt="1"/>
          </p:nvPr>
        </p:nvSpPr>
        <p:spPr>
          <a:xfrm>
            <a:off x="1222240" y="5908145"/>
            <a:ext cx="19535564" cy="1501821"/>
          </a:xfrm>
          <a:prstGeom prst="rect">
            <a:avLst/>
          </a:prstGeom>
        </p:spPr>
        <p:txBody>
          <a:bodyPr anchor="b">
            <a:spAutoFit/>
          </a:bodyPr>
          <a:lstStyle>
            <a:lvl1pPr>
              <a:lnSpc>
                <a:spcPct val="80000"/>
              </a:lnSpc>
              <a:defRPr sz="10800" b="1" i="0">
                <a:solidFill>
                  <a:schemeClr val="bg1"/>
                </a:solidFill>
                <a:latin typeface="Equip Extended" panose="02000503030000020004" pitchFamily="2" charset="77"/>
              </a:defRPr>
            </a:lvl1pPr>
          </a:lstStyle>
          <a:p>
            <a:r>
              <a:rPr lang="en-GB"/>
              <a:t>Edit title</a:t>
            </a:r>
            <a:endParaRPr lang="en-PT"/>
          </a:p>
        </p:txBody>
      </p:sp>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1278772" y="11753031"/>
            <a:ext cx="19535564" cy="996950"/>
          </a:xfrm>
        </p:spPr>
        <p:txBody>
          <a:bodyPr anchor="ctr">
            <a:normAutofit/>
          </a:bodyPr>
          <a:lstStyle>
            <a:lvl1pPr marL="0" indent="0">
              <a:buNone/>
              <a:defRPr sz="2000" b="0" i="0">
                <a:solidFill>
                  <a:schemeClr val="bg1"/>
                </a:solidFill>
                <a:latin typeface="Equip Extended Light" panose="02000503000000020004" pitchFamily="2" charset="77"/>
              </a:defRPr>
            </a:lvl1pPr>
          </a:lstStyle>
          <a:p>
            <a:pPr lvl="0"/>
            <a:r>
              <a:rPr lang="en-GB"/>
              <a:t>Edit Footnote</a:t>
            </a:r>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54083" y="759806"/>
            <a:ext cx="1627198" cy="1430156"/>
          </a:xfrm>
          <a:prstGeom prst="rect">
            <a:avLst/>
          </a:prstGeom>
        </p:spPr>
      </p:pic>
      <p:sp>
        <p:nvSpPr>
          <p:cNvPr id="7" name="Text Placeholder 7">
            <a:extLst>
              <a:ext uri="{FF2B5EF4-FFF2-40B4-BE49-F238E27FC236}">
                <a16:creationId xmlns:a16="http://schemas.microsoft.com/office/drawing/2014/main" id="{56E1278F-22F1-EE44-90D3-B0B9F038A5A5}"/>
              </a:ext>
            </a:extLst>
          </p:cNvPr>
          <p:cNvSpPr>
            <a:spLocks noGrp="1"/>
          </p:cNvSpPr>
          <p:nvPr>
            <p:ph type="body" sz="quarter" idx="12" hasCustomPrompt="1"/>
          </p:nvPr>
        </p:nvSpPr>
        <p:spPr>
          <a:xfrm>
            <a:off x="1278772" y="8095451"/>
            <a:ext cx="19535564" cy="2617434"/>
          </a:xfrm>
        </p:spPr>
        <p:txBody>
          <a:bodyPr tIns="108000" anchor="t">
            <a:spAutoFit/>
          </a:bodyPr>
          <a:lstStyle>
            <a:lvl1pPr marL="0" indent="0">
              <a:lnSpc>
                <a:spcPct val="100000"/>
              </a:lnSpc>
              <a:buNone/>
              <a:defRPr sz="4000" b="0" i="0">
                <a:solidFill>
                  <a:schemeClr val="bg1"/>
                </a:solidFill>
                <a:latin typeface="Equip Extended Thin" panose="02000503030000020004" pitchFamily="2" charset="77"/>
              </a:defRPr>
            </a:lvl1pPr>
          </a:lstStyle>
          <a:p>
            <a:pPr lvl="0"/>
            <a:r>
              <a:rPr lang="en-GB"/>
              <a:t>Feel free to exchange the background photo, but please keep the overlay layer on top. You can exchange the photo by clicking on the Design tab, in Customize, click Format Background. And then click Insert under Picture Source to select your photo.</a:t>
            </a:r>
          </a:p>
        </p:txBody>
      </p:sp>
    </p:spTree>
    <p:extLst>
      <p:ext uri="{BB962C8B-B14F-4D97-AF65-F5344CB8AC3E}">
        <p14:creationId xmlns:p14="http://schemas.microsoft.com/office/powerpoint/2010/main" val="1807684364"/>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4_1_Agenda">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1" y="8482520"/>
            <a:ext cx="6371378" cy="523348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1607201" y="759806"/>
            <a:ext cx="1627198" cy="1430156"/>
          </a:xfrm>
          <a:prstGeom prst="rect">
            <a:avLst/>
          </a:prstGeom>
        </p:spPr>
      </p:pic>
      <p:sp>
        <p:nvSpPr>
          <p:cNvPr id="25" name="Text Placeholder 7">
            <a:extLst>
              <a:ext uri="{FF2B5EF4-FFF2-40B4-BE49-F238E27FC236}">
                <a16:creationId xmlns:a16="http://schemas.microsoft.com/office/drawing/2014/main" id="{0A2FAD0F-C7E7-9E43-B2FB-56A6A8BFFE06}"/>
              </a:ext>
            </a:extLst>
          </p:cNvPr>
          <p:cNvSpPr>
            <a:spLocks noGrp="1"/>
          </p:cNvSpPr>
          <p:nvPr>
            <p:ph type="body" sz="quarter" idx="10" hasCustomPrompt="1"/>
          </p:nvPr>
        </p:nvSpPr>
        <p:spPr>
          <a:xfrm>
            <a:off x="1278771" y="11753031"/>
            <a:ext cx="21708002" cy="996950"/>
          </a:xfrm>
        </p:spPr>
        <p:txBody>
          <a:bodyPr anchor="ctr">
            <a:normAutofit/>
          </a:bodyPr>
          <a:lstStyle>
            <a:lvl1pPr marL="0" indent="0">
              <a:buNone/>
              <a:defRPr sz="2000" b="0" i="0">
                <a:solidFill>
                  <a:schemeClr val="bg2"/>
                </a:solidFill>
                <a:latin typeface="Equip Extended Light" panose="02000503000000020004" pitchFamily="2" charset="77"/>
              </a:defRPr>
            </a:lvl1pPr>
          </a:lstStyle>
          <a:p>
            <a:pPr lvl="0"/>
            <a:r>
              <a:rPr lang="en-GB"/>
              <a:t>Edit Footnote</a:t>
            </a:r>
          </a:p>
        </p:txBody>
      </p:sp>
      <p:sp>
        <p:nvSpPr>
          <p:cNvPr id="26" name="Title 1">
            <a:extLst>
              <a:ext uri="{FF2B5EF4-FFF2-40B4-BE49-F238E27FC236}">
                <a16:creationId xmlns:a16="http://schemas.microsoft.com/office/drawing/2014/main" id="{D0B82C9C-213C-5846-9418-2E92489F1114}"/>
              </a:ext>
            </a:extLst>
          </p:cNvPr>
          <p:cNvSpPr>
            <a:spLocks noGrp="1"/>
          </p:cNvSpPr>
          <p:nvPr>
            <p:ph type="title" hasCustomPrompt="1"/>
          </p:nvPr>
        </p:nvSpPr>
        <p:spPr>
          <a:xfrm>
            <a:off x="1252797" y="962251"/>
            <a:ext cx="13895998" cy="857533"/>
          </a:xfrm>
          <a:prstGeom prst="rect">
            <a:avLst/>
          </a:prstGeom>
        </p:spPr>
        <p:txBody>
          <a:bodyPr wrap="square" tIns="72000" anchor="t">
            <a:spAutoFit/>
          </a:bodyPr>
          <a:lstStyle>
            <a:lvl1pPr>
              <a:lnSpc>
                <a:spcPct val="100000"/>
              </a:lnSpc>
              <a:defRPr sz="4800" b="1" i="0">
                <a:solidFill>
                  <a:schemeClr val="tx2"/>
                </a:solidFill>
                <a:latin typeface="Equip Extended" panose="02000503030000020004" pitchFamily="2" charset="77"/>
              </a:defRPr>
            </a:lvl1pPr>
          </a:lstStyle>
          <a:p>
            <a:r>
              <a:rPr lang="en-GB"/>
              <a:t>Edit title</a:t>
            </a:r>
            <a:endParaRPr lang="en-PT"/>
          </a:p>
        </p:txBody>
      </p:sp>
      <p:sp>
        <p:nvSpPr>
          <p:cNvPr id="27" name="Text Placeholder 7">
            <a:extLst>
              <a:ext uri="{FF2B5EF4-FFF2-40B4-BE49-F238E27FC236}">
                <a16:creationId xmlns:a16="http://schemas.microsoft.com/office/drawing/2014/main" id="{758E9BFF-AA50-5A4B-879E-3AC820AF497A}"/>
              </a:ext>
            </a:extLst>
          </p:cNvPr>
          <p:cNvSpPr>
            <a:spLocks noGrp="1"/>
          </p:cNvSpPr>
          <p:nvPr>
            <p:ph type="body" sz="quarter" idx="29" hasCustomPrompt="1"/>
          </p:nvPr>
        </p:nvSpPr>
        <p:spPr>
          <a:xfrm>
            <a:off x="1252803" y="1860377"/>
            <a:ext cx="13895998" cy="611312"/>
          </a:xfrm>
          <a:prstGeom prst="rect">
            <a:avLst/>
          </a:prstGeom>
        </p:spPr>
        <p:txBody>
          <a:bodyPr wrap="square" tIns="72000" anchor="t">
            <a:spAutoFit/>
          </a:bodyPr>
          <a:lstStyle>
            <a:lvl1pPr marL="0" indent="0">
              <a:lnSpc>
                <a:spcPct val="100000"/>
              </a:lnSpc>
              <a:buNone/>
              <a:defRPr sz="3200" b="0" i="0">
                <a:solidFill>
                  <a:schemeClr val="tx2"/>
                </a:solidFill>
                <a:latin typeface="Equip Extended Light" panose="02000503000000020004" pitchFamily="2" charset="77"/>
              </a:defRPr>
            </a:lvl1pPr>
          </a:lstStyle>
          <a:p>
            <a:pPr lvl="0"/>
            <a:r>
              <a:rPr lang="en-GB"/>
              <a:t>Edit subtitle</a:t>
            </a:r>
          </a:p>
        </p:txBody>
      </p:sp>
      <p:sp>
        <p:nvSpPr>
          <p:cNvPr id="44" name="Text Placeholder 7">
            <a:extLst>
              <a:ext uri="{FF2B5EF4-FFF2-40B4-BE49-F238E27FC236}">
                <a16:creationId xmlns:a16="http://schemas.microsoft.com/office/drawing/2014/main" id="{9987E3FA-762E-1544-B600-DE2358F40AFD}"/>
              </a:ext>
            </a:extLst>
          </p:cNvPr>
          <p:cNvSpPr>
            <a:spLocks noGrp="1"/>
          </p:cNvSpPr>
          <p:nvPr>
            <p:ph type="body" sz="quarter" idx="12" hasCustomPrompt="1"/>
          </p:nvPr>
        </p:nvSpPr>
        <p:spPr>
          <a:xfrm>
            <a:off x="3409944" y="4872407"/>
            <a:ext cx="8203652" cy="549757"/>
          </a:xfrm>
          <a:prstGeom prst="rect">
            <a:avLst/>
          </a:prstGeom>
        </p:spPr>
        <p:txBody>
          <a:bodyPr wrap="square" tIns="72000" anchor="t">
            <a:spAutoFit/>
          </a:bodyPr>
          <a:lstStyle>
            <a:lvl1pPr marL="0" indent="0">
              <a:lnSpc>
                <a:spcPct val="100000"/>
              </a:lnSpc>
              <a:spcBef>
                <a:spcPts val="2000"/>
              </a:spcBef>
              <a:buNone/>
              <a:defRPr sz="2800" b="0" i="0">
                <a:solidFill>
                  <a:schemeClr val="tx2"/>
                </a:solidFill>
                <a:latin typeface="Equip Light" panose="02000503000000020004" pitchFamily="2" charset="77"/>
              </a:defRPr>
            </a:lvl1pPr>
          </a:lstStyle>
          <a:p>
            <a:pPr lvl="0"/>
            <a:r>
              <a:rPr lang="en-GB"/>
              <a:t>Edit  </a:t>
            </a:r>
            <a:r>
              <a:rPr lang="en-GB" err="1"/>
              <a:t>subheader</a:t>
            </a:r>
            <a:endParaRPr lang="en-GB"/>
          </a:p>
        </p:txBody>
      </p:sp>
      <p:sp>
        <p:nvSpPr>
          <p:cNvPr id="45" name="Text Placeholder 7">
            <a:extLst>
              <a:ext uri="{FF2B5EF4-FFF2-40B4-BE49-F238E27FC236}">
                <a16:creationId xmlns:a16="http://schemas.microsoft.com/office/drawing/2014/main" id="{092923F0-4DAD-D047-919F-E9C087D11AD8}"/>
              </a:ext>
            </a:extLst>
          </p:cNvPr>
          <p:cNvSpPr>
            <a:spLocks noGrp="1"/>
          </p:cNvSpPr>
          <p:nvPr>
            <p:ph type="body" sz="quarter" idx="13" hasCustomPrompt="1"/>
          </p:nvPr>
        </p:nvSpPr>
        <p:spPr>
          <a:xfrm>
            <a:off x="3409949" y="4224222"/>
            <a:ext cx="8203650" cy="734423"/>
          </a:xfrm>
          <a:prstGeom prst="rect">
            <a:avLst/>
          </a:prstGeom>
        </p:spPr>
        <p:txBody>
          <a:bodyPr wrap="square" tIns="72000" anchor="t">
            <a:spAutoFit/>
          </a:bodyPr>
          <a:lstStyle>
            <a:lvl1pPr marL="0" indent="0">
              <a:lnSpc>
                <a:spcPct val="100000"/>
              </a:lnSpc>
              <a:buNone/>
              <a:defRPr sz="4000" b="1" i="0">
                <a:solidFill>
                  <a:schemeClr val="tx2"/>
                </a:solidFill>
                <a:latin typeface="Equip Extended" panose="02000503030000020004" pitchFamily="2" charset="77"/>
              </a:defRPr>
            </a:lvl1pPr>
          </a:lstStyle>
          <a:p>
            <a:pPr lvl="0"/>
            <a:r>
              <a:rPr lang="en-GB"/>
              <a:t>Edit chapter header</a:t>
            </a:r>
          </a:p>
        </p:txBody>
      </p:sp>
      <p:sp>
        <p:nvSpPr>
          <p:cNvPr id="57" name="Text Placeholder 7">
            <a:extLst>
              <a:ext uri="{FF2B5EF4-FFF2-40B4-BE49-F238E27FC236}">
                <a16:creationId xmlns:a16="http://schemas.microsoft.com/office/drawing/2014/main" id="{45C7B623-9A59-0344-A47A-44FFD3513C0D}"/>
              </a:ext>
            </a:extLst>
          </p:cNvPr>
          <p:cNvSpPr>
            <a:spLocks noGrp="1"/>
          </p:cNvSpPr>
          <p:nvPr>
            <p:ph type="body" sz="quarter" idx="32" hasCustomPrompt="1"/>
          </p:nvPr>
        </p:nvSpPr>
        <p:spPr>
          <a:xfrm>
            <a:off x="2159993" y="4224222"/>
            <a:ext cx="1249950" cy="734423"/>
          </a:xfrm>
          <a:prstGeom prst="rect">
            <a:avLst/>
          </a:prstGeom>
        </p:spPr>
        <p:txBody>
          <a:bodyPr wrap="square" tIns="72000" anchor="t">
            <a:spAutoFit/>
          </a:bodyPr>
          <a:lstStyle>
            <a:lvl1pPr marL="0" indent="0" algn="r">
              <a:lnSpc>
                <a:spcPct val="100000"/>
              </a:lnSpc>
              <a:buNone/>
              <a:defRPr sz="4000" b="1" i="0">
                <a:solidFill>
                  <a:schemeClr val="tx1"/>
                </a:solidFill>
                <a:latin typeface="Equip Extended" panose="02000503030000020004" pitchFamily="2" charset="77"/>
              </a:defRPr>
            </a:lvl1pPr>
          </a:lstStyle>
          <a:p>
            <a:pPr lvl="0"/>
            <a:r>
              <a:rPr lang="en-GB"/>
              <a:t>Nr.</a:t>
            </a:r>
          </a:p>
        </p:txBody>
      </p:sp>
      <p:sp>
        <p:nvSpPr>
          <p:cNvPr id="58" name="Text Placeholder 7">
            <a:extLst>
              <a:ext uri="{FF2B5EF4-FFF2-40B4-BE49-F238E27FC236}">
                <a16:creationId xmlns:a16="http://schemas.microsoft.com/office/drawing/2014/main" id="{620F14B5-2346-794D-A8B4-1F98C2161948}"/>
              </a:ext>
            </a:extLst>
          </p:cNvPr>
          <p:cNvSpPr>
            <a:spLocks noGrp="1"/>
          </p:cNvSpPr>
          <p:nvPr>
            <p:ph type="body" sz="quarter" idx="33" hasCustomPrompt="1"/>
          </p:nvPr>
        </p:nvSpPr>
        <p:spPr>
          <a:xfrm>
            <a:off x="14015546" y="4879425"/>
            <a:ext cx="8203652" cy="549757"/>
          </a:xfrm>
          <a:prstGeom prst="rect">
            <a:avLst/>
          </a:prstGeom>
        </p:spPr>
        <p:txBody>
          <a:bodyPr wrap="square" tIns="72000" anchor="t">
            <a:spAutoFit/>
          </a:bodyPr>
          <a:lstStyle>
            <a:lvl1pPr marL="0" indent="0">
              <a:lnSpc>
                <a:spcPct val="100000"/>
              </a:lnSpc>
              <a:spcBef>
                <a:spcPts val="2000"/>
              </a:spcBef>
              <a:buNone/>
              <a:defRPr sz="2800" b="0" i="0">
                <a:solidFill>
                  <a:schemeClr val="tx2"/>
                </a:solidFill>
                <a:latin typeface="Equip Light" panose="02000503000000020004" pitchFamily="2" charset="77"/>
              </a:defRPr>
            </a:lvl1pPr>
          </a:lstStyle>
          <a:p>
            <a:pPr lvl="0"/>
            <a:r>
              <a:rPr lang="en-GB"/>
              <a:t>Edit  </a:t>
            </a:r>
            <a:r>
              <a:rPr lang="en-GB" err="1"/>
              <a:t>subheader</a:t>
            </a:r>
            <a:endParaRPr lang="en-GB"/>
          </a:p>
        </p:txBody>
      </p:sp>
      <p:sp>
        <p:nvSpPr>
          <p:cNvPr id="59" name="Text Placeholder 7">
            <a:extLst>
              <a:ext uri="{FF2B5EF4-FFF2-40B4-BE49-F238E27FC236}">
                <a16:creationId xmlns:a16="http://schemas.microsoft.com/office/drawing/2014/main" id="{42B3E1EA-2B2A-D940-AB24-C21760A18C04}"/>
              </a:ext>
            </a:extLst>
          </p:cNvPr>
          <p:cNvSpPr>
            <a:spLocks noGrp="1"/>
          </p:cNvSpPr>
          <p:nvPr>
            <p:ph type="body" sz="quarter" idx="34" hasCustomPrompt="1"/>
          </p:nvPr>
        </p:nvSpPr>
        <p:spPr>
          <a:xfrm>
            <a:off x="14015551" y="4231240"/>
            <a:ext cx="8203650" cy="734423"/>
          </a:xfrm>
          <a:prstGeom prst="rect">
            <a:avLst/>
          </a:prstGeom>
        </p:spPr>
        <p:txBody>
          <a:bodyPr wrap="square" tIns="72000" anchor="t">
            <a:spAutoFit/>
          </a:bodyPr>
          <a:lstStyle>
            <a:lvl1pPr marL="0" indent="0">
              <a:lnSpc>
                <a:spcPct val="100000"/>
              </a:lnSpc>
              <a:buNone/>
              <a:defRPr sz="4000" b="1" i="0">
                <a:solidFill>
                  <a:schemeClr val="tx2"/>
                </a:solidFill>
                <a:latin typeface="Equip Extended" panose="02000503030000020004" pitchFamily="2" charset="77"/>
              </a:defRPr>
            </a:lvl1pPr>
          </a:lstStyle>
          <a:p>
            <a:pPr lvl="0"/>
            <a:r>
              <a:rPr lang="en-GB"/>
              <a:t>Edit chapter header</a:t>
            </a:r>
          </a:p>
        </p:txBody>
      </p:sp>
      <p:sp>
        <p:nvSpPr>
          <p:cNvPr id="60" name="Text Placeholder 7">
            <a:extLst>
              <a:ext uri="{FF2B5EF4-FFF2-40B4-BE49-F238E27FC236}">
                <a16:creationId xmlns:a16="http://schemas.microsoft.com/office/drawing/2014/main" id="{52611E22-EC7A-6241-A2EC-B60647BB1C08}"/>
              </a:ext>
            </a:extLst>
          </p:cNvPr>
          <p:cNvSpPr>
            <a:spLocks noGrp="1"/>
          </p:cNvSpPr>
          <p:nvPr>
            <p:ph type="body" sz="quarter" idx="35" hasCustomPrompt="1"/>
          </p:nvPr>
        </p:nvSpPr>
        <p:spPr>
          <a:xfrm>
            <a:off x="12765595" y="4231240"/>
            <a:ext cx="1249950" cy="734423"/>
          </a:xfrm>
          <a:prstGeom prst="rect">
            <a:avLst/>
          </a:prstGeom>
        </p:spPr>
        <p:txBody>
          <a:bodyPr wrap="square" tIns="72000" anchor="t">
            <a:spAutoFit/>
          </a:bodyPr>
          <a:lstStyle>
            <a:lvl1pPr marL="0" indent="0" algn="r">
              <a:lnSpc>
                <a:spcPct val="100000"/>
              </a:lnSpc>
              <a:buNone/>
              <a:defRPr sz="4000" b="1" i="0">
                <a:solidFill>
                  <a:schemeClr val="tx1"/>
                </a:solidFill>
                <a:latin typeface="Equip Extended" panose="02000503030000020004" pitchFamily="2" charset="77"/>
              </a:defRPr>
            </a:lvl1pPr>
          </a:lstStyle>
          <a:p>
            <a:pPr lvl="0"/>
            <a:r>
              <a:rPr lang="en-GB"/>
              <a:t>Nr.</a:t>
            </a:r>
          </a:p>
        </p:txBody>
      </p:sp>
      <p:sp>
        <p:nvSpPr>
          <p:cNvPr id="61" name="Text Placeholder 7">
            <a:extLst>
              <a:ext uri="{FF2B5EF4-FFF2-40B4-BE49-F238E27FC236}">
                <a16:creationId xmlns:a16="http://schemas.microsoft.com/office/drawing/2014/main" id="{8F05CA85-D18E-4E47-ABF8-DCB282EA2CCE}"/>
              </a:ext>
            </a:extLst>
          </p:cNvPr>
          <p:cNvSpPr>
            <a:spLocks noGrp="1"/>
          </p:cNvSpPr>
          <p:nvPr>
            <p:ph type="body" sz="quarter" idx="36" hasCustomPrompt="1"/>
          </p:nvPr>
        </p:nvSpPr>
        <p:spPr>
          <a:xfrm>
            <a:off x="3409944" y="7044107"/>
            <a:ext cx="8203652" cy="549757"/>
          </a:xfrm>
          <a:prstGeom prst="rect">
            <a:avLst/>
          </a:prstGeom>
        </p:spPr>
        <p:txBody>
          <a:bodyPr wrap="square" tIns="72000" anchor="t">
            <a:spAutoFit/>
          </a:bodyPr>
          <a:lstStyle>
            <a:lvl1pPr marL="0" indent="0">
              <a:lnSpc>
                <a:spcPct val="100000"/>
              </a:lnSpc>
              <a:spcBef>
                <a:spcPts val="2000"/>
              </a:spcBef>
              <a:buNone/>
              <a:defRPr sz="2800" b="0" i="0">
                <a:solidFill>
                  <a:schemeClr val="tx2"/>
                </a:solidFill>
                <a:latin typeface="Equip Light" panose="02000503000000020004" pitchFamily="2" charset="77"/>
              </a:defRPr>
            </a:lvl1pPr>
          </a:lstStyle>
          <a:p>
            <a:pPr lvl="0"/>
            <a:r>
              <a:rPr lang="en-GB"/>
              <a:t>Edit  </a:t>
            </a:r>
            <a:r>
              <a:rPr lang="en-GB" err="1"/>
              <a:t>subheader</a:t>
            </a:r>
            <a:endParaRPr lang="en-GB"/>
          </a:p>
        </p:txBody>
      </p:sp>
      <p:sp>
        <p:nvSpPr>
          <p:cNvPr id="62" name="Text Placeholder 7">
            <a:extLst>
              <a:ext uri="{FF2B5EF4-FFF2-40B4-BE49-F238E27FC236}">
                <a16:creationId xmlns:a16="http://schemas.microsoft.com/office/drawing/2014/main" id="{995747D0-5830-3744-BAA3-C30717BDA220}"/>
              </a:ext>
            </a:extLst>
          </p:cNvPr>
          <p:cNvSpPr>
            <a:spLocks noGrp="1"/>
          </p:cNvSpPr>
          <p:nvPr>
            <p:ph type="body" sz="quarter" idx="37" hasCustomPrompt="1"/>
          </p:nvPr>
        </p:nvSpPr>
        <p:spPr>
          <a:xfrm>
            <a:off x="3409949" y="6395922"/>
            <a:ext cx="8203650" cy="734423"/>
          </a:xfrm>
          <a:prstGeom prst="rect">
            <a:avLst/>
          </a:prstGeom>
        </p:spPr>
        <p:txBody>
          <a:bodyPr wrap="square" tIns="72000" anchor="t">
            <a:spAutoFit/>
          </a:bodyPr>
          <a:lstStyle>
            <a:lvl1pPr marL="0" indent="0">
              <a:lnSpc>
                <a:spcPct val="100000"/>
              </a:lnSpc>
              <a:buNone/>
              <a:defRPr sz="4000" b="1" i="0">
                <a:solidFill>
                  <a:schemeClr val="tx2"/>
                </a:solidFill>
                <a:latin typeface="Equip Extended" panose="02000503030000020004" pitchFamily="2" charset="77"/>
              </a:defRPr>
            </a:lvl1pPr>
          </a:lstStyle>
          <a:p>
            <a:pPr lvl="0"/>
            <a:r>
              <a:rPr lang="en-GB"/>
              <a:t>Edit chapter header</a:t>
            </a:r>
          </a:p>
        </p:txBody>
      </p:sp>
      <p:sp>
        <p:nvSpPr>
          <p:cNvPr id="63" name="Text Placeholder 7">
            <a:extLst>
              <a:ext uri="{FF2B5EF4-FFF2-40B4-BE49-F238E27FC236}">
                <a16:creationId xmlns:a16="http://schemas.microsoft.com/office/drawing/2014/main" id="{6EB72F02-CCB0-8245-97D7-1763619B80A2}"/>
              </a:ext>
            </a:extLst>
          </p:cNvPr>
          <p:cNvSpPr>
            <a:spLocks noGrp="1"/>
          </p:cNvSpPr>
          <p:nvPr>
            <p:ph type="body" sz="quarter" idx="38" hasCustomPrompt="1"/>
          </p:nvPr>
        </p:nvSpPr>
        <p:spPr>
          <a:xfrm>
            <a:off x="2159993" y="6395922"/>
            <a:ext cx="1249950" cy="734423"/>
          </a:xfrm>
          <a:prstGeom prst="rect">
            <a:avLst/>
          </a:prstGeom>
        </p:spPr>
        <p:txBody>
          <a:bodyPr wrap="square" tIns="72000" anchor="t">
            <a:spAutoFit/>
          </a:bodyPr>
          <a:lstStyle>
            <a:lvl1pPr marL="0" indent="0" algn="r">
              <a:lnSpc>
                <a:spcPct val="100000"/>
              </a:lnSpc>
              <a:buNone/>
              <a:defRPr sz="4000" b="1" i="0">
                <a:solidFill>
                  <a:schemeClr val="tx1"/>
                </a:solidFill>
                <a:latin typeface="Equip Extended" panose="02000503030000020004" pitchFamily="2" charset="77"/>
              </a:defRPr>
            </a:lvl1pPr>
          </a:lstStyle>
          <a:p>
            <a:pPr lvl="0"/>
            <a:r>
              <a:rPr lang="en-GB"/>
              <a:t>Nr.</a:t>
            </a:r>
          </a:p>
        </p:txBody>
      </p:sp>
      <p:sp>
        <p:nvSpPr>
          <p:cNvPr id="64" name="Text Placeholder 7">
            <a:extLst>
              <a:ext uri="{FF2B5EF4-FFF2-40B4-BE49-F238E27FC236}">
                <a16:creationId xmlns:a16="http://schemas.microsoft.com/office/drawing/2014/main" id="{7C02FA8C-0B1C-A64D-9151-9D133023AD32}"/>
              </a:ext>
            </a:extLst>
          </p:cNvPr>
          <p:cNvSpPr>
            <a:spLocks noGrp="1"/>
          </p:cNvSpPr>
          <p:nvPr>
            <p:ph type="body" sz="quarter" idx="39" hasCustomPrompt="1"/>
          </p:nvPr>
        </p:nvSpPr>
        <p:spPr>
          <a:xfrm>
            <a:off x="14015546" y="7051125"/>
            <a:ext cx="8203652" cy="549757"/>
          </a:xfrm>
          <a:prstGeom prst="rect">
            <a:avLst/>
          </a:prstGeom>
        </p:spPr>
        <p:txBody>
          <a:bodyPr wrap="square" tIns="72000" anchor="t">
            <a:spAutoFit/>
          </a:bodyPr>
          <a:lstStyle>
            <a:lvl1pPr marL="0" indent="0">
              <a:lnSpc>
                <a:spcPct val="100000"/>
              </a:lnSpc>
              <a:spcBef>
                <a:spcPts val="2000"/>
              </a:spcBef>
              <a:buNone/>
              <a:defRPr sz="2800" b="0" i="0">
                <a:solidFill>
                  <a:schemeClr val="tx2"/>
                </a:solidFill>
                <a:latin typeface="Equip Light" panose="02000503000000020004" pitchFamily="2" charset="77"/>
              </a:defRPr>
            </a:lvl1pPr>
          </a:lstStyle>
          <a:p>
            <a:pPr lvl="0"/>
            <a:r>
              <a:rPr lang="en-GB"/>
              <a:t>Edit  </a:t>
            </a:r>
            <a:r>
              <a:rPr lang="en-GB" err="1"/>
              <a:t>subheader</a:t>
            </a:r>
            <a:endParaRPr lang="en-GB"/>
          </a:p>
        </p:txBody>
      </p:sp>
      <p:sp>
        <p:nvSpPr>
          <p:cNvPr id="65" name="Text Placeholder 7">
            <a:extLst>
              <a:ext uri="{FF2B5EF4-FFF2-40B4-BE49-F238E27FC236}">
                <a16:creationId xmlns:a16="http://schemas.microsoft.com/office/drawing/2014/main" id="{0B48CBAC-5DBC-A84D-A3CE-6DCD8B5C825C}"/>
              </a:ext>
            </a:extLst>
          </p:cNvPr>
          <p:cNvSpPr>
            <a:spLocks noGrp="1"/>
          </p:cNvSpPr>
          <p:nvPr>
            <p:ph type="body" sz="quarter" idx="40" hasCustomPrompt="1"/>
          </p:nvPr>
        </p:nvSpPr>
        <p:spPr>
          <a:xfrm>
            <a:off x="14015551" y="6402940"/>
            <a:ext cx="8203650" cy="734423"/>
          </a:xfrm>
          <a:prstGeom prst="rect">
            <a:avLst/>
          </a:prstGeom>
        </p:spPr>
        <p:txBody>
          <a:bodyPr wrap="square" tIns="72000" anchor="t">
            <a:spAutoFit/>
          </a:bodyPr>
          <a:lstStyle>
            <a:lvl1pPr marL="0" indent="0">
              <a:lnSpc>
                <a:spcPct val="100000"/>
              </a:lnSpc>
              <a:buNone/>
              <a:defRPr sz="4000" b="1" i="0">
                <a:solidFill>
                  <a:schemeClr val="tx2"/>
                </a:solidFill>
                <a:latin typeface="Equip Extended" panose="02000503030000020004" pitchFamily="2" charset="77"/>
              </a:defRPr>
            </a:lvl1pPr>
          </a:lstStyle>
          <a:p>
            <a:pPr lvl="0"/>
            <a:r>
              <a:rPr lang="en-GB"/>
              <a:t>Edit chapter header</a:t>
            </a:r>
          </a:p>
        </p:txBody>
      </p:sp>
      <p:sp>
        <p:nvSpPr>
          <p:cNvPr id="66" name="Text Placeholder 7">
            <a:extLst>
              <a:ext uri="{FF2B5EF4-FFF2-40B4-BE49-F238E27FC236}">
                <a16:creationId xmlns:a16="http://schemas.microsoft.com/office/drawing/2014/main" id="{4A8F5CB8-6C44-3048-8271-CBD6BA8FBE29}"/>
              </a:ext>
            </a:extLst>
          </p:cNvPr>
          <p:cNvSpPr>
            <a:spLocks noGrp="1"/>
          </p:cNvSpPr>
          <p:nvPr>
            <p:ph type="body" sz="quarter" idx="41" hasCustomPrompt="1"/>
          </p:nvPr>
        </p:nvSpPr>
        <p:spPr>
          <a:xfrm>
            <a:off x="12765595" y="6402940"/>
            <a:ext cx="1249950" cy="734423"/>
          </a:xfrm>
          <a:prstGeom prst="rect">
            <a:avLst/>
          </a:prstGeom>
        </p:spPr>
        <p:txBody>
          <a:bodyPr wrap="square" tIns="72000" anchor="t">
            <a:spAutoFit/>
          </a:bodyPr>
          <a:lstStyle>
            <a:lvl1pPr marL="0" indent="0" algn="r">
              <a:lnSpc>
                <a:spcPct val="100000"/>
              </a:lnSpc>
              <a:buNone/>
              <a:defRPr sz="4000" b="1" i="0">
                <a:solidFill>
                  <a:schemeClr val="tx1"/>
                </a:solidFill>
                <a:latin typeface="Equip Extended" panose="02000503030000020004" pitchFamily="2" charset="77"/>
              </a:defRPr>
            </a:lvl1pPr>
          </a:lstStyle>
          <a:p>
            <a:pPr lvl="0"/>
            <a:r>
              <a:rPr lang="en-GB"/>
              <a:t>Nr.</a:t>
            </a:r>
          </a:p>
        </p:txBody>
      </p:sp>
      <p:sp>
        <p:nvSpPr>
          <p:cNvPr id="67" name="Text Placeholder 7">
            <a:extLst>
              <a:ext uri="{FF2B5EF4-FFF2-40B4-BE49-F238E27FC236}">
                <a16:creationId xmlns:a16="http://schemas.microsoft.com/office/drawing/2014/main" id="{B736EE27-FA5D-884F-8ECA-1D70CDC80559}"/>
              </a:ext>
            </a:extLst>
          </p:cNvPr>
          <p:cNvSpPr>
            <a:spLocks noGrp="1"/>
          </p:cNvSpPr>
          <p:nvPr>
            <p:ph type="body" sz="quarter" idx="42" hasCustomPrompt="1"/>
          </p:nvPr>
        </p:nvSpPr>
        <p:spPr>
          <a:xfrm>
            <a:off x="3409944" y="9043127"/>
            <a:ext cx="8203652" cy="549757"/>
          </a:xfrm>
          <a:prstGeom prst="rect">
            <a:avLst/>
          </a:prstGeom>
        </p:spPr>
        <p:txBody>
          <a:bodyPr wrap="square" tIns="72000" anchor="t">
            <a:spAutoFit/>
          </a:bodyPr>
          <a:lstStyle>
            <a:lvl1pPr marL="0" indent="0">
              <a:lnSpc>
                <a:spcPct val="100000"/>
              </a:lnSpc>
              <a:spcBef>
                <a:spcPts val="2000"/>
              </a:spcBef>
              <a:buNone/>
              <a:defRPr sz="2800" b="0" i="0">
                <a:solidFill>
                  <a:schemeClr val="tx2"/>
                </a:solidFill>
                <a:latin typeface="Equip Light" panose="02000503000000020004" pitchFamily="2" charset="77"/>
              </a:defRPr>
            </a:lvl1pPr>
          </a:lstStyle>
          <a:p>
            <a:pPr lvl="0"/>
            <a:r>
              <a:rPr lang="en-GB"/>
              <a:t>Edit  </a:t>
            </a:r>
            <a:r>
              <a:rPr lang="en-GB" err="1"/>
              <a:t>subheader</a:t>
            </a:r>
            <a:endParaRPr lang="en-GB"/>
          </a:p>
        </p:txBody>
      </p:sp>
      <p:sp>
        <p:nvSpPr>
          <p:cNvPr id="68" name="Text Placeholder 7">
            <a:extLst>
              <a:ext uri="{FF2B5EF4-FFF2-40B4-BE49-F238E27FC236}">
                <a16:creationId xmlns:a16="http://schemas.microsoft.com/office/drawing/2014/main" id="{50B67E55-BE08-AD4A-B576-A7D0BC0732F0}"/>
              </a:ext>
            </a:extLst>
          </p:cNvPr>
          <p:cNvSpPr>
            <a:spLocks noGrp="1"/>
          </p:cNvSpPr>
          <p:nvPr>
            <p:ph type="body" sz="quarter" idx="43" hasCustomPrompt="1"/>
          </p:nvPr>
        </p:nvSpPr>
        <p:spPr>
          <a:xfrm>
            <a:off x="3409949" y="8394942"/>
            <a:ext cx="8203650" cy="734423"/>
          </a:xfrm>
          <a:prstGeom prst="rect">
            <a:avLst/>
          </a:prstGeom>
        </p:spPr>
        <p:txBody>
          <a:bodyPr wrap="square" tIns="72000" anchor="t">
            <a:spAutoFit/>
          </a:bodyPr>
          <a:lstStyle>
            <a:lvl1pPr marL="0" indent="0">
              <a:lnSpc>
                <a:spcPct val="100000"/>
              </a:lnSpc>
              <a:buNone/>
              <a:defRPr sz="4000" b="1" i="0">
                <a:solidFill>
                  <a:schemeClr val="tx2"/>
                </a:solidFill>
                <a:latin typeface="Equip Extended" panose="02000503030000020004" pitchFamily="2" charset="77"/>
              </a:defRPr>
            </a:lvl1pPr>
          </a:lstStyle>
          <a:p>
            <a:pPr lvl="0"/>
            <a:r>
              <a:rPr lang="en-GB"/>
              <a:t>Edit chapter header</a:t>
            </a:r>
          </a:p>
        </p:txBody>
      </p:sp>
      <p:sp>
        <p:nvSpPr>
          <p:cNvPr id="69" name="Text Placeholder 7">
            <a:extLst>
              <a:ext uri="{FF2B5EF4-FFF2-40B4-BE49-F238E27FC236}">
                <a16:creationId xmlns:a16="http://schemas.microsoft.com/office/drawing/2014/main" id="{77459E8E-468B-4945-BB56-E0FAAB8B40A2}"/>
              </a:ext>
            </a:extLst>
          </p:cNvPr>
          <p:cNvSpPr>
            <a:spLocks noGrp="1"/>
          </p:cNvSpPr>
          <p:nvPr>
            <p:ph type="body" sz="quarter" idx="44" hasCustomPrompt="1"/>
          </p:nvPr>
        </p:nvSpPr>
        <p:spPr>
          <a:xfrm>
            <a:off x="2159993" y="8394942"/>
            <a:ext cx="1249950" cy="734423"/>
          </a:xfrm>
          <a:prstGeom prst="rect">
            <a:avLst/>
          </a:prstGeom>
        </p:spPr>
        <p:txBody>
          <a:bodyPr wrap="square" tIns="72000" anchor="t">
            <a:spAutoFit/>
          </a:bodyPr>
          <a:lstStyle>
            <a:lvl1pPr marL="0" indent="0" algn="r">
              <a:lnSpc>
                <a:spcPct val="100000"/>
              </a:lnSpc>
              <a:buNone/>
              <a:defRPr sz="4000" b="1" i="0">
                <a:solidFill>
                  <a:schemeClr val="tx1"/>
                </a:solidFill>
                <a:latin typeface="Equip Extended" panose="02000503030000020004" pitchFamily="2" charset="77"/>
              </a:defRPr>
            </a:lvl1pPr>
          </a:lstStyle>
          <a:p>
            <a:pPr lvl="0"/>
            <a:r>
              <a:rPr lang="en-GB"/>
              <a:t>Nr.</a:t>
            </a:r>
          </a:p>
        </p:txBody>
      </p:sp>
      <p:sp>
        <p:nvSpPr>
          <p:cNvPr id="70" name="Text Placeholder 7">
            <a:extLst>
              <a:ext uri="{FF2B5EF4-FFF2-40B4-BE49-F238E27FC236}">
                <a16:creationId xmlns:a16="http://schemas.microsoft.com/office/drawing/2014/main" id="{7D693191-558A-1D49-8217-C2D930487D9C}"/>
              </a:ext>
            </a:extLst>
          </p:cNvPr>
          <p:cNvSpPr>
            <a:spLocks noGrp="1"/>
          </p:cNvSpPr>
          <p:nvPr>
            <p:ph type="body" sz="quarter" idx="45" hasCustomPrompt="1"/>
          </p:nvPr>
        </p:nvSpPr>
        <p:spPr>
          <a:xfrm>
            <a:off x="14015546" y="9050145"/>
            <a:ext cx="8203652" cy="549757"/>
          </a:xfrm>
          <a:prstGeom prst="rect">
            <a:avLst/>
          </a:prstGeom>
        </p:spPr>
        <p:txBody>
          <a:bodyPr wrap="square" tIns="72000" anchor="t">
            <a:spAutoFit/>
          </a:bodyPr>
          <a:lstStyle>
            <a:lvl1pPr marL="0" indent="0">
              <a:lnSpc>
                <a:spcPct val="100000"/>
              </a:lnSpc>
              <a:spcBef>
                <a:spcPts val="2000"/>
              </a:spcBef>
              <a:buNone/>
              <a:defRPr sz="2800" b="0" i="0">
                <a:solidFill>
                  <a:schemeClr val="tx2"/>
                </a:solidFill>
                <a:latin typeface="Equip Light" panose="02000503000000020004" pitchFamily="2" charset="77"/>
              </a:defRPr>
            </a:lvl1pPr>
          </a:lstStyle>
          <a:p>
            <a:pPr lvl="0"/>
            <a:r>
              <a:rPr lang="en-GB"/>
              <a:t>Edit  </a:t>
            </a:r>
            <a:r>
              <a:rPr lang="en-GB" err="1"/>
              <a:t>subheader</a:t>
            </a:r>
            <a:endParaRPr lang="en-GB"/>
          </a:p>
        </p:txBody>
      </p:sp>
      <p:sp>
        <p:nvSpPr>
          <p:cNvPr id="71" name="Text Placeholder 7">
            <a:extLst>
              <a:ext uri="{FF2B5EF4-FFF2-40B4-BE49-F238E27FC236}">
                <a16:creationId xmlns:a16="http://schemas.microsoft.com/office/drawing/2014/main" id="{AE3D8A36-A9B3-7C4A-B449-615367FDC9F0}"/>
              </a:ext>
            </a:extLst>
          </p:cNvPr>
          <p:cNvSpPr>
            <a:spLocks noGrp="1"/>
          </p:cNvSpPr>
          <p:nvPr>
            <p:ph type="body" sz="quarter" idx="46" hasCustomPrompt="1"/>
          </p:nvPr>
        </p:nvSpPr>
        <p:spPr>
          <a:xfrm>
            <a:off x="14015551" y="8401960"/>
            <a:ext cx="8203650" cy="734423"/>
          </a:xfrm>
          <a:prstGeom prst="rect">
            <a:avLst/>
          </a:prstGeom>
        </p:spPr>
        <p:txBody>
          <a:bodyPr wrap="square" tIns="72000" anchor="t">
            <a:spAutoFit/>
          </a:bodyPr>
          <a:lstStyle>
            <a:lvl1pPr marL="0" indent="0">
              <a:lnSpc>
                <a:spcPct val="100000"/>
              </a:lnSpc>
              <a:buNone/>
              <a:defRPr sz="4000" b="1" i="0">
                <a:solidFill>
                  <a:schemeClr val="tx2"/>
                </a:solidFill>
                <a:latin typeface="Equip Extended" panose="02000503030000020004" pitchFamily="2" charset="77"/>
              </a:defRPr>
            </a:lvl1pPr>
          </a:lstStyle>
          <a:p>
            <a:pPr lvl="0"/>
            <a:r>
              <a:rPr lang="en-GB"/>
              <a:t>Edit chapter header</a:t>
            </a:r>
          </a:p>
        </p:txBody>
      </p:sp>
      <p:sp>
        <p:nvSpPr>
          <p:cNvPr id="72" name="Text Placeholder 7">
            <a:extLst>
              <a:ext uri="{FF2B5EF4-FFF2-40B4-BE49-F238E27FC236}">
                <a16:creationId xmlns:a16="http://schemas.microsoft.com/office/drawing/2014/main" id="{203F513A-377D-104F-A5B9-74E9D835A669}"/>
              </a:ext>
            </a:extLst>
          </p:cNvPr>
          <p:cNvSpPr>
            <a:spLocks noGrp="1"/>
          </p:cNvSpPr>
          <p:nvPr>
            <p:ph type="body" sz="quarter" idx="47" hasCustomPrompt="1"/>
          </p:nvPr>
        </p:nvSpPr>
        <p:spPr>
          <a:xfrm>
            <a:off x="12765595" y="8401960"/>
            <a:ext cx="1249950" cy="734423"/>
          </a:xfrm>
          <a:prstGeom prst="rect">
            <a:avLst/>
          </a:prstGeom>
        </p:spPr>
        <p:txBody>
          <a:bodyPr wrap="square" tIns="72000" anchor="t">
            <a:spAutoFit/>
          </a:bodyPr>
          <a:lstStyle>
            <a:lvl1pPr marL="0" indent="0" algn="r">
              <a:lnSpc>
                <a:spcPct val="100000"/>
              </a:lnSpc>
              <a:buNone/>
              <a:defRPr sz="4000" b="1" i="0">
                <a:solidFill>
                  <a:schemeClr val="tx1"/>
                </a:solidFill>
                <a:latin typeface="Equip Extended" panose="02000503030000020004" pitchFamily="2" charset="77"/>
              </a:defRPr>
            </a:lvl1pPr>
          </a:lstStyle>
          <a:p>
            <a:pPr lvl="0"/>
            <a:r>
              <a:rPr lang="en-GB"/>
              <a:t>Nr.</a:t>
            </a:r>
          </a:p>
        </p:txBody>
      </p:sp>
    </p:spTree>
    <p:extLst>
      <p:ext uri="{BB962C8B-B14F-4D97-AF65-F5344CB8AC3E}">
        <p14:creationId xmlns:p14="http://schemas.microsoft.com/office/powerpoint/2010/main" val="3625948442"/>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4_2_Info Bullets">
    <p:bg>
      <p:bgPr>
        <a:solidFill>
          <a:schemeClr val="bg1"/>
        </a:solidFill>
        <a:effectLst/>
      </p:bgPr>
    </p:bg>
    <p:spTree>
      <p:nvGrpSpPr>
        <p:cNvPr id="1" name=""/>
        <p:cNvGrpSpPr/>
        <p:nvPr/>
      </p:nvGrpSpPr>
      <p:grpSpPr>
        <a:xfrm>
          <a:off x="0" y="0"/>
          <a:ext cx="0" cy="0"/>
          <a:chOff x="0" y="0"/>
          <a:chExt cx="0" cy="0"/>
        </a:xfrm>
      </p:grpSpPr>
      <p:pic>
        <p:nvPicPr>
          <p:cNvPr id="25" name="r1Artboard 2edsw.pdf" descr="r1Artboard 2edsw.pdf">
            <a:extLst>
              <a:ext uri="{FF2B5EF4-FFF2-40B4-BE49-F238E27FC236}">
                <a16:creationId xmlns:a16="http://schemas.microsoft.com/office/drawing/2014/main" id="{26EA4B65-F354-BD45-A431-FFC265BFA1DE}"/>
              </a:ext>
            </a:extLst>
          </p:cNvPr>
          <p:cNvPicPr>
            <a:picLocks noChangeAspect="1"/>
          </p:cNvPicPr>
          <p:nvPr userDrawn="1"/>
        </p:nvPicPr>
        <p:blipFill rotWithShape="1">
          <a:blip r:embed="rId2">
            <a:alphaModFix amt="13000"/>
          </a:blip>
          <a:srcRect l="26596" b="37450"/>
          <a:stretch/>
        </p:blipFill>
        <p:spPr>
          <a:xfrm>
            <a:off x="1" y="7872548"/>
            <a:ext cx="9974422" cy="5843452"/>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1607201" y="759806"/>
            <a:ext cx="1627198" cy="1430156"/>
          </a:xfrm>
          <a:prstGeom prst="rect">
            <a:avLst/>
          </a:prstGeom>
        </p:spPr>
      </p:pic>
      <p:sp>
        <p:nvSpPr>
          <p:cNvPr id="10" name="Text Placeholder 7">
            <a:extLst>
              <a:ext uri="{FF2B5EF4-FFF2-40B4-BE49-F238E27FC236}">
                <a16:creationId xmlns:a16="http://schemas.microsoft.com/office/drawing/2014/main" id="{7349E908-A4CA-7D44-A358-C5A13A5E120B}"/>
              </a:ext>
            </a:extLst>
          </p:cNvPr>
          <p:cNvSpPr>
            <a:spLocks noGrp="1"/>
          </p:cNvSpPr>
          <p:nvPr>
            <p:ph type="body" sz="quarter" idx="10" hasCustomPrompt="1"/>
          </p:nvPr>
        </p:nvSpPr>
        <p:spPr>
          <a:xfrm>
            <a:off x="1278771" y="11753031"/>
            <a:ext cx="21708002" cy="996950"/>
          </a:xfrm>
        </p:spPr>
        <p:txBody>
          <a:bodyPr anchor="ctr">
            <a:normAutofit/>
          </a:bodyPr>
          <a:lstStyle>
            <a:lvl1pPr marL="0" indent="0">
              <a:buNone/>
              <a:defRPr sz="2000" b="0" i="0">
                <a:solidFill>
                  <a:schemeClr val="bg2"/>
                </a:solidFill>
                <a:latin typeface="Equip Extended Light" panose="02000503000000020004" pitchFamily="2" charset="77"/>
              </a:defRPr>
            </a:lvl1pPr>
          </a:lstStyle>
          <a:p>
            <a:pPr lvl="0"/>
            <a:r>
              <a:rPr lang="en-GB"/>
              <a:t>Edit Footnote</a:t>
            </a:r>
          </a:p>
        </p:txBody>
      </p:sp>
      <p:sp>
        <p:nvSpPr>
          <p:cNvPr id="19" name="Text Placeholder 7">
            <a:extLst>
              <a:ext uri="{FF2B5EF4-FFF2-40B4-BE49-F238E27FC236}">
                <a16:creationId xmlns:a16="http://schemas.microsoft.com/office/drawing/2014/main" id="{FFFBB409-1DFD-1441-8895-D381848D5ABE}"/>
              </a:ext>
            </a:extLst>
          </p:cNvPr>
          <p:cNvSpPr>
            <a:spLocks noGrp="1"/>
          </p:cNvSpPr>
          <p:nvPr>
            <p:ph type="body" sz="quarter" idx="31" hasCustomPrompt="1"/>
          </p:nvPr>
        </p:nvSpPr>
        <p:spPr>
          <a:xfrm>
            <a:off x="11382026" y="4395953"/>
            <a:ext cx="11570404" cy="2611860"/>
          </a:xfrm>
          <a:prstGeom prst="rect">
            <a:avLst/>
          </a:prstGeom>
        </p:spPr>
        <p:txBody>
          <a:bodyPr wrap="square" tIns="72000" anchor="t">
            <a:spAutoFit/>
          </a:bodyPr>
          <a:lstStyle>
            <a:lvl1pPr marL="571500" indent="-571500">
              <a:lnSpc>
                <a:spcPct val="100000"/>
              </a:lnSpc>
              <a:buFont typeface="Arial" panose="020B0604020202020204" pitchFamily="34" charset="0"/>
              <a:buChar char="•"/>
              <a:defRPr sz="2800" b="0" i="0">
                <a:solidFill>
                  <a:schemeClr val="tx2"/>
                </a:solidFill>
                <a:latin typeface="Equip Light" panose="02000503000000020004" pitchFamily="2" charset="77"/>
              </a:defRPr>
            </a:lvl1pPr>
          </a:lstStyle>
          <a:p>
            <a:pPr lvl="0"/>
            <a:r>
              <a:rPr lang="en-GB"/>
              <a:t>Option 1</a:t>
            </a:r>
          </a:p>
          <a:p>
            <a:pPr lvl="0"/>
            <a:r>
              <a:rPr lang="en-GB"/>
              <a:t>Option 2</a:t>
            </a:r>
          </a:p>
          <a:p>
            <a:pPr lvl="0"/>
            <a:r>
              <a:rPr lang="en-GB"/>
              <a:t>Option 3</a:t>
            </a:r>
          </a:p>
          <a:p>
            <a:pPr lvl="0"/>
            <a:r>
              <a:rPr lang="en-GB"/>
              <a:t>Option 4</a:t>
            </a:r>
          </a:p>
        </p:txBody>
      </p:sp>
      <p:sp>
        <p:nvSpPr>
          <p:cNvPr id="24" name="Text Placeholder 22">
            <a:extLst>
              <a:ext uri="{FF2B5EF4-FFF2-40B4-BE49-F238E27FC236}">
                <a16:creationId xmlns:a16="http://schemas.microsoft.com/office/drawing/2014/main" id="{D33787D1-5C01-9949-B9E7-8931AD3F5DE2}"/>
              </a:ext>
            </a:extLst>
          </p:cNvPr>
          <p:cNvSpPr>
            <a:spLocks noGrp="1"/>
          </p:cNvSpPr>
          <p:nvPr>
            <p:ph type="body" sz="quarter" idx="32" hasCustomPrompt="1"/>
          </p:nvPr>
        </p:nvSpPr>
        <p:spPr>
          <a:xfrm>
            <a:off x="11383198" y="3204500"/>
            <a:ext cx="11570404" cy="927562"/>
          </a:xfrm>
        </p:spPr>
        <p:txBody>
          <a:bodyPr wrap="square">
            <a:spAutoFit/>
          </a:bodyPr>
          <a:lstStyle>
            <a:lvl1pPr marL="0" indent="0">
              <a:lnSpc>
                <a:spcPct val="80000"/>
              </a:lnSpc>
              <a:buNone/>
              <a:defRPr sz="6400" b="1" i="0">
                <a:solidFill>
                  <a:schemeClr val="tx2"/>
                </a:solidFill>
                <a:latin typeface="Equip Extended" panose="02000503030000020004" pitchFamily="2" charset="77"/>
              </a:defRPr>
            </a:lvl1pPr>
          </a:lstStyle>
          <a:p>
            <a:r>
              <a:rPr lang="en-GB"/>
              <a:t>Edit supporting title</a:t>
            </a:r>
            <a:endParaRPr lang="en-PT"/>
          </a:p>
        </p:txBody>
      </p:sp>
      <p:sp>
        <p:nvSpPr>
          <p:cNvPr id="31" name="Title 1">
            <a:extLst>
              <a:ext uri="{FF2B5EF4-FFF2-40B4-BE49-F238E27FC236}">
                <a16:creationId xmlns:a16="http://schemas.microsoft.com/office/drawing/2014/main" id="{A46EF3AD-FB46-B34A-8E14-1B37D1952FF9}"/>
              </a:ext>
            </a:extLst>
          </p:cNvPr>
          <p:cNvSpPr>
            <a:spLocks noGrp="1"/>
          </p:cNvSpPr>
          <p:nvPr>
            <p:ph type="title" hasCustomPrompt="1"/>
          </p:nvPr>
        </p:nvSpPr>
        <p:spPr>
          <a:xfrm>
            <a:off x="1252799" y="962251"/>
            <a:ext cx="10130398" cy="857533"/>
          </a:xfrm>
          <a:prstGeom prst="rect">
            <a:avLst/>
          </a:prstGeom>
        </p:spPr>
        <p:txBody>
          <a:bodyPr tIns="72000" anchor="t">
            <a:spAutoFit/>
          </a:bodyPr>
          <a:lstStyle>
            <a:lvl1pPr>
              <a:lnSpc>
                <a:spcPct val="100000"/>
              </a:lnSpc>
              <a:defRPr sz="4800" b="1" i="0">
                <a:solidFill>
                  <a:schemeClr val="tx2"/>
                </a:solidFill>
                <a:latin typeface="Equip Extended" panose="02000503030000020004" pitchFamily="2" charset="77"/>
              </a:defRPr>
            </a:lvl1pPr>
          </a:lstStyle>
          <a:p>
            <a:r>
              <a:rPr lang="en-GB"/>
              <a:t>Edit title</a:t>
            </a:r>
            <a:endParaRPr lang="en-PT"/>
          </a:p>
        </p:txBody>
      </p:sp>
      <p:sp>
        <p:nvSpPr>
          <p:cNvPr id="32" name="Text Placeholder 7">
            <a:extLst>
              <a:ext uri="{FF2B5EF4-FFF2-40B4-BE49-F238E27FC236}">
                <a16:creationId xmlns:a16="http://schemas.microsoft.com/office/drawing/2014/main" id="{918C771A-8818-EF4C-A126-D8F85656B15F}"/>
              </a:ext>
            </a:extLst>
          </p:cNvPr>
          <p:cNvSpPr>
            <a:spLocks noGrp="1"/>
          </p:cNvSpPr>
          <p:nvPr>
            <p:ph type="body" sz="quarter" idx="29" hasCustomPrompt="1"/>
          </p:nvPr>
        </p:nvSpPr>
        <p:spPr>
          <a:xfrm>
            <a:off x="1252802" y="1860377"/>
            <a:ext cx="10130400" cy="611312"/>
          </a:xfrm>
          <a:prstGeom prst="rect">
            <a:avLst/>
          </a:prstGeom>
        </p:spPr>
        <p:txBody>
          <a:bodyPr wrap="square" tIns="72000" anchor="t">
            <a:spAutoFit/>
          </a:bodyPr>
          <a:lstStyle>
            <a:lvl1pPr marL="0" indent="0">
              <a:lnSpc>
                <a:spcPct val="100000"/>
              </a:lnSpc>
              <a:buNone/>
              <a:defRPr sz="3200" b="0" i="0">
                <a:solidFill>
                  <a:schemeClr val="tx2"/>
                </a:solidFill>
                <a:latin typeface="Equip Extended Light" panose="02000503000000020004" pitchFamily="2" charset="77"/>
              </a:defRPr>
            </a:lvl1pPr>
          </a:lstStyle>
          <a:p>
            <a:pPr lvl="0"/>
            <a:r>
              <a:rPr lang="en-GB"/>
              <a:t>Edit subtitle</a:t>
            </a:r>
          </a:p>
        </p:txBody>
      </p:sp>
    </p:spTree>
    <p:extLst>
      <p:ext uri="{BB962C8B-B14F-4D97-AF65-F5344CB8AC3E}">
        <p14:creationId xmlns:p14="http://schemas.microsoft.com/office/powerpoint/2010/main" val="2311916530"/>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4_3_Info Numbers">
    <p:bg>
      <p:bgPr>
        <a:solidFill>
          <a:schemeClr val="bg1"/>
        </a:solidFill>
        <a:effectLst/>
      </p:bgPr>
    </p:bg>
    <p:spTree>
      <p:nvGrpSpPr>
        <p:cNvPr id="1" name=""/>
        <p:cNvGrpSpPr/>
        <p:nvPr/>
      </p:nvGrpSpPr>
      <p:grpSpPr>
        <a:xfrm>
          <a:off x="0" y="0"/>
          <a:ext cx="0" cy="0"/>
          <a:chOff x="0" y="0"/>
          <a:chExt cx="0" cy="0"/>
        </a:xfrm>
      </p:grpSpPr>
      <p:pic>
        <p:nvPicPr>
          <p:cNvPr id="25" name="r1Artboard 2edsw.pdf" descr="r1Artboard 2edsw.pdf">
            <a:extLst>
              <a:ext uri="{FF2B5EF4-FFF2-40B4-BE49-F238E27FC236}">
                <a16:creationId xmlns:a16="http://schemas.microsoft.com/office/drawing/2014/main" id="{26EA4B65-F354-BD45-A431-FFC265BFA1DE}"/>
              </a:ext>
            </a:extLst>
          </p:cNvPr>
          <p:cNvPicPr>
            <a:picLocks noChangeAspect="1"/>
          </p:cNvPicPr>
          <p:nvPr userDrawn="1"/>
        </p:nvPicPr>
        <p:blipFill rotWithShape="1">
          <a:blip r:embed="rId2">
            <a:alphaModFix amt="13000"/>
          </a:blip>
          <a:srcRect l="26596" b="37450"/>
          <a:stretch/>
        </p:blipFill>
        <p:spPr>
          <a:xfrm>
            <a:off x="1" y="7872548"/>
            <a:ext cx="9974422" cy="5843452"/>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1607201" y="759806"/>
            <a:ext cx="1627198" cy="1430156"/>
          </a:xfrm>
          <a:prstGeom prst="rect">
            <a:avLst/>
          </a:prstGeom>
        </p:spPr>
      </p:pic>
      <p:sp>
        <p:nvSpPr>
          <p:cNvPr id="10" name="Text Placeholder 7">
            <a:extLst>
              <a:ext uri="{FF2B5EF4-FFF2-40B4-BE49-F238E27FC236}">
                <a16:creationId xmlns:a16="http://schemas.microsoft.com/office/drawing/2014/main" id="{7349E908-A4CA-7D44-A358-C5A13A5E120B}"/>
              </a:ext>
            </a:extLst>
          </p:cNvPr>
          <p:cNvSpPr>
            <a:spLocks noGrp="1"/>
          </p:cNvSpPr>
          <p:nvPr>
            <p:ph type="body" sz="quarter" idx="10" hasCustomPrompt="1"/>
          </p:nvPr>
        </p:nvSpPr>
        <p:spPr>
          <a:xfrm>
            <a:off x="1278771" y="11753031"/>
            <a:ext cx="21708002" cy="996950"/>
          </a:xfrm>
        </p:spPr>
        <p:txBody>
          <a:bodyPr anchor="ctr">
            <a:normAutofit/>
          </a:bodyPr>
          <a:lstStyle>
            <a:lvl1pPr marL="0" indent="0">
              <a:buNone/>
              <a:defRPr sz="2000" b="0" i="0">
                <a:solidFill>
                  <a:schemeClr val="bg2"/>
                </a:solidFill>
                <a:latin typeface="Equip Extended Light" panose="02000503000000020004" pitchFamily="2" charset="77"/>
              </a:defRPr>
            </a:lvl1pPr>
          </a:lstStyle>
          <a:p>
            <a:pPr lvl="0"/>
            <a:r>
              <a:rPr lang="en-GB"/>
              <a:t>Edit Footnote</a:t>
            </a:r>
          </a:p>
        </p:txBody>
      </p:sp>
      <p:sp>
        <p:nvSpPr>
          <p:cNvPr id="19" name="Text Placeholder 7">
            <a:extLst>
              <a:ext uri="{FF2B5EF4-FFF2-40B4-BE49-F238E27FC236}">
                <a16:creationId xmlns:a16="http://schemas.microsoft.com/office/drawing/2014/main" id="{FFFBB409-1DFD-1441-8895-D381848D5ABE}"/>
              </a:ext>
            </a:extLst>
          </p:cNvPr>
          <p:cNvSpPr>
            <a:spLocks noGrp="1"/>
          </p:cNvSpPr>
          <p:nvPr>
            <p:ph type="body" sz="quarter" idx="31" hasCustomPrompt="1"/>
          </p:nvPr>
        </p:nvSpPr>
        <p:spPr>
          <a:xfrm>
            <a:off x="11382026" y="4395953"/>
            <a:ext cx="11570404" cy="2611860"/>
          </a:xfrm>
          <a:prstGeom prst="rect">
            <a:avLst/>
          </a:prstGeom>
        </p:spPr>
        <p:txBody>
          <a:bodyPr wrap="square" tIns="72000" anchor="t">
            <a:spAutoFit/>
          </a:bodyPr>
          <a:lstStyle>
            <a:lvl1pPr marL="685800" indent="-685800">
              <a:lnSpc>
                <a:spcPct val="100000"/>
              </a:lnSpc>
              <a:buFont typeface="+mj-lt"/>
              <a:buAutoNum type="arabicPeriod"/>
              <a:defRPr sz="2800" b="0" i="0">
                <a:solidFill>
                  <a:schemeClr val="tx2"/>
                </a:solidFill>
                <a:latin typeface="Equip Light" panose="02000503000000020004" pitchFamily="2" charset="77"/>
              </a:defRPr>
            </a:lvl1pPr>
          </a:lstStyle>
          <a:p>
            <a:pPr lvl="0"/>
            <a:r>
              <a:rPr lang="en-GB"/>
              <a:t>Option 1</a:t>
            </a:r>
          </a:p>
          <a:p>
            <a:pPr lvl="0"/>
            <a:r>
              <a:rPr lang="en-GB"/>
              <a:t>Option 2</a:t>
            </a:r>
          </a:p>
          <a:p>
            <a:pPr lvl="0"/>
            <a:r>
              <a:rPr lang="en-GB"/>
              <a:t>Option 3</a:t>
            </a:r>
          </a:p>
          <a:p>
            <a:pPr lvl="0"/>
            <a:r>
              <a:rPr lang="en-GB"/>
              <a:t>Option 4</a:t>
            </a:r>
          </a:p>
        </p:txBody>
      </p:sp>
      <p:sp>
        <p:nvSpPr>
          <p:cNvPr id="24" name="Text Placeholder 22">
            <a:extLst>
              <a:ext uri="{FF2B5EF4-FFF2-40B4-BE49-F238E27FC236}">
                <a16:creationId xmlns:a16="http://schemas.microsoft.com/office/drawing/2014/main" id="{D33787D1-5C01-9949-B9E7-8931AD3F5DE2}"/>
              </a:ext>
            </a:extLst>
          </p:cNvPr>
          <p:cNvSpPr>
            <a:spLocks noGrp="1"/>
          </p:cNvSpPr>
          <p:nvPr>
            <p:ph type="body" sz="quarter" idx="32" hasCustomPrompt="1"/>
          </p:nvPr>
        </p:nvSpPr>
        <p:spPr>
          <a:xfrm>
            <a:off x="11383198" y="3204500"/>
            <a:ext cx="11570404" cy="927562"/>
          </a:xfrm>
        </p:spPr>
        <p:txBody>
          <a:bodyPr wrap="square">
            <a:spAutoFit/>
          </a:bodyPr>
          <a:lstStyle>
            <a:lvl1pPr marL="0" indent="0">
              <a:lnSpc>
                <a:spcPct val="80000"/>
              </a:lnSpc>
              <a:buNone/>
              <a:defRPr sz="6400" b="1" i="0">
                <a:solidFill>
                  <a:schemeClr val="tx2"/>
                </a:solidFill>
                <a:latin typeface="Equip Extended" panose="02000503030000020004" pitchFamily="2" charset="77"/>
              </a:defRPr>
            </a:lvl1pPr>
          </a:lstStyle>
          <a:p>
            <a:r>
              <a:rPr lang="en-GB"/>
              <a:t>Edit supporting title</a:t>
            </a:r>
            <a:endParaRPr lang="en-PT"/>
          </a:p>
        </p:txBody>
      </p:sp>
      <p:sp>
        <p:nvSpPr>
          <p:cNvPr id="16" name="Title 1">
            <a:extLst>
              <a:ext uri="{FF2B5EF4-FFF2-40B4-BE49-F238E27FC236}">
                <a16:creationId xmlns:a16="http://schemas.microsoft.com/office/drawing/2014/main" id="{AEB6EDD4-FB00-1849-B631-9683EBDC0C85}"/>
              </a:ext>
            </a:extLst>
          </p:cNvPr>
          <p:cNvSpPr>
            <a:spLocks noGrp="1"/>
          </p:cNvSpPr>
          <p:nvPr>
            <p:ph type="title" hasCustomPrompt="1"/>
          </p:nvPr>
        </p:nvSpPr>
        <p:spPr>
          <a:xfrm>
            <a:off x="1252799" y="962251"/>
            <a:ext cx="10130398" cy="857533"/>
          </a:xfrm>
          <a:prstGeom prst="rect">
            <a:avLst/>
          </a:prstGeom>
        </p:spPr>
        <p:txBody>
          <a:bodyPr tIns="72000" anchor="t">
            <a:spAutoFit/>
          </a:bodyPr>
          <a:lstStyle>
            <a:lvl1pPr>
              <a:lnSpc>
                <a:spcPct val="100000"/>
              </a:lnSpc>
              <a:defRPr sz="4800" b="1" i="0">
                <a:solidFill>
                  <a:schemeClr val="tx2"/>
                </a:solidFill>
                <a:latin typeface="Equip Extended" panose="02000503030000020004" pitchFamily="2" charset="77"/>
              </a:defRPr>
            </a:lvl1pPr>
          </a:lstStyle>
          <a:p>
            <a:r>
              <a:rPr lang="en-GB"/>
              <a:t>Edit title</a:t>
            </a:r>
            <a:endParaRPr lang="en-PT"/>
          </a:p>
        </p:txBody>
      </p:sp>
      <p:sp>
        <p:nvSpPr>
          <p:cNvPr id="17" name="Text Placeholder 7">
            <a:extLst>
              <a:ext uri="{FF2B5EF4-FFF2-40B4-BE49-F238E27FC236}">
                <a16:creationId xmlns:a16="http://schemas.microsoft.com/office/drawing/2014/main" id="{925D287C-5E20-B140-858B-F2D24F16D3D5}"/>
              </a:ext>
            </a:extLst>
          </p:cNvPr>
          <p:cNvSpPr>
            <a:spLocks noGrp="1"/>
          </p:cNvSpPr>
          <p:nvPr>
            <p:ph type="body" sz="quarter" idx="29" hasCustomPrompt="1"/>
          </p:nvPr>
        </p:nvSpPr>
        <p:spPr>
          <a:xfrm>
            <a:off x="1252802" y="1860377"/>
            <a:ext cx="10130400" cy="611312"/>
          </a:xfrm>
          <a:prstGeom prst="rect">
            <a:avLst/>
          </a:prstGeom>
        </p:spPr>
        <p:txBody>
          <a:bodyPr wrap="square" tIns="72000" anchor="t">
            <a:spAutoFit/>
          </a:bodyPr>
          <a:lstStyle>
            <a:lvl1pPr marL="0" indent="0">
              <a:lnSpc>
                <a:spcPct val="100000"/>
              </a:lnSpc>
              <a:buNone/>
              <a:defRPr sz="3200" b="0" i="0">
                <a:solidFill>
                  <a:schemeClr val="tx2"/>
                </a:solidFill>
                <a:latin typeface="Equip Extended Light" panose="02000503000000020004" pitchFamily="2" charset="77"/>
              </a:defRPr>
            </a:lvl1pPr>
          </a:lstStyle>
          <a:p>
            <a:pPr lvl="0"/>
            <a:r>
              <a:rPr lang="en-GB"/>
              <a:t>Edit subtitle</a:t>
            </a:r>
          </a:p>
        </p:txBody>
      </p:sp>
    </p:spTree>
    <p:extLst>
      <p:ext uri="{BB962C8B-B14F-4D97-AF65-F5344CB8AC3E}">
        <p14:creationId xmlns:p14="http://schemas.microsoft.com/office/powerpoint/2010/main" val="2136581530"/>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5_1_Plain Text">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1" y="8482520"/>
            <a:ext cx="6371378" cy="523348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1607201" y="759806"/>
            <a:ext cx="1627198" cy="1430156"/>
          </a:xfrm>
          <a:prstGeom prst="rect">
            <a:avLst/>
          </a:prstGeom>
        </p:spPr>
      </p:pic>
      <p:sp>
        <p:nvSpPr>
          <p:cNvPr id="6" name="Content Placeholder 5">
            <a:extLst>
              <a:ext uri="{FF2B5EF4-FFF2-40B4-BE49-F238E27FC236}">
                <a16:creationId xmlns:a16="http://schemas.microsoft.com/office/drawing/2014/main" id="{BB690711-A8AD-C64F-99C3-28967A35020C}"/>
              </a:ext>
            </a:extLst>
          </p:cNvPr>
          <p:cNvSpPr>
            <a:spLocks noGrp="1"/>
          </p:cNvSpPr>
          <p:nvPr>
            <p:ph sz="quarter" idx="11"/>
          </p:nvPr>
        </p:nvSpPr>
        <p:spPr>
          <a:xfrm>
            <a:off x="1252800" y="3204500"/>
            <a:ext cx="21708000" cy="7732300"/>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T"/>
          </a:p>
        </p:txBody>
      </p:sp>
      <p:sp>
        <p:nvSpPr>
          <p:cNvPr id="10" name="Text Placeholder 7">
            <a:extLst>
              <a:ext uri="{FF2B5EF4-FFF2-40B4-BE49-F238E27FC236}">
                <a16:creationId xmlns:a16="http://schemas.microsoft.com/office/drawing/2014/main" id="{7349E908-A4CA-7D44-A358-C5A13A5E120B}"/>
              </a:ext>
            </a:extLst>
          </p:cNvPr>
          <p:cNvSpPr>
            <a:spLocks noGrp="1"/>
          </p:cNvSpPr>
          <p:nvPr>
            <p:ph type="body" sz="quarter" idx="10" hasCustomPrompt="1"/>
          </p:nvPr>
        </p:nvSpPr>
        <p:spPr>
          <a:xfrm>
            <a:off x="1278771" y="11753031"/>
            <a:ext cx="21708002" cy="996950"/>
          </a:xfrm>
        </p:spPr>
        <p:txBody>
          <a:bodyPr anchor="ctr">
            <a:normAutofit/>
          </a:bodyPr>
          <a:lstStyle>
            <a:lvl1pPr marL="0" indent="0">
              <a:buNone/>
              <a:defRPr sz="2000" b="0" i="0">
                <a:solidFill>
                  <a:schemeClr val="bg2"/>
                </a:solidFill>
                <a:latin typeface="Equip Extended Light" panose="02000503000000020004" pitchFamily="2" charset="77"/>
              </a:defRPr>
            </a:lvl1pPr>
          </a:lstStyle>
          <a:p>
            <a:pPr lvl="0"/>
            <a:r>
              <a:rPr lang="en-GB"/>
              <a:t>Edit Footnote</a:t>
            </a:r>
          </a:p>
        </p:txBody>
      </p:sp>
      <p:sp>
        <p:nvSpPr>
          <p:cNvPr id="26" name="Title 1">
            <a:extLst>
              <a:ext uri="{FF2B5EF4-FFF2-40B4-BE49-F238E27FC236}">
                <a16:creationId xmlns:a16="http://schemas.microsoft.com/office/drawing/2014/main" id="{8D99D971-8D93-A14A-BE3D-ABC9A167F6B8}"/>
              </a:ext>
            </a:extLst>
          </p:cNvPr>
          <p:cNvSpPr>
            <a:spLocks noGrp="1"/>
          </p:cNvSpPr>
          <p:nvPr>
            <p:ph type="title" hasCustomPrompt="1"/>
          </p:nvPr>
        </p:nvSpPr>
        <p:spPr>
          <a:xfrm>
            <a:off x="1252796" y="962251"/>
            <a:ext cx="14400000" cy="857533"/>
          </a:xfrm>
          <a:prstGeom prst="rect">
            <a:avLst/>
          </a:prstGeom>
        </p:spPr>
        <p:txBody>
          <a:bodyPr tIns="72000" anchor="t">
            <a:spAutoFit/>
          </a:bodyPr>
          <a:lstStyle>
            <a:lvl1pPr>
              <a:lnSpc>
                <a:spcPct val="100000"/>
              </a:lnSpc>
              <a:defRPr sz="4800" b="1" i="0">
                <a:solidFill>
                  <a:schemeClr val="tx2"/>
                </a:solidFill>
                <a:latin typeface="Equip Extended" panose="02000503030000020004" pitchFamily="2" charset="77"/>
              </a:defRPr>
            </a:lvl1pPr>
          </a:lstStyle>
          <a:p>
            <a:r>
              <a:rPr lang="en-GB"/>
              <a:t>Edit title</a:t>
            </a:r>
            <a:endParaRPr lang="en-PT"/>
          </a:p>
        </p:txBody>
      </p:sp>
      <p:sp>
        <p:nvSpPr>
          <p:cNvPr id="27" name="Text Placeholder 7">
            <a:extLst>
              <a:ext uri="{FF2B5EF4-FFF2-40B4-BE49-F238E27FC236}">
                <a16:creationId xmlns:a16="http://schemas.microsoft.com/office/drawing/2014/main" id="{16DBF9F2-91C4-4B4B-844B-3C6295E89D04}"/>
              </a:ext>
            </a:extLst>
          </p:cNvPr>
          <p:cNvSpPr>
            <a:spLocks noGrp="1"/>
          </p:cNvSpPr>
          <p:nvPr>
            <p:ph type="body" sz="quarter" idx="29" hasCustomPrompt="1"/>
          </p:nvPr>
        </p:nvSpPr>
        <p:spPr>
          <a:xfrm>
            <a:off x="1252802" y="1860377"/>
            <a:ext cx="14400000" cy="611312"/>
          </a:xfrm>
          <a:prstGeom prst="rect">
            <a:avLst/>
          </a:prstGeom>
        </p:spPr>
        <p:txBody>
          <a:bodyPr wrap="square" tIns="72000" anchor="t">
            <a:spAutoFit/>
          </a:bodyPr>
          <a:lstStyle>
            <a:lvl1pPr marL="0" indent="0">
              <a:lnSpc>
                <a:spcPct val="100000"/>
              </a:lnSpc>
              <a:buNone/>
              <a:defRPr sz="3200" b="0" i="0">
                <a:solidFill>
                  <a:schemeClr val="tx2"/>
                </a:solidFill>
                <a:latin typeface="Equip Extended Light" panose="02000503000000020004" pitchFamily="2" charset="77"/>
              </a:defRPr>
            </a:lvl1pPr>
          </a:lstStyle>
          <a:p>
            <a:pPr lvl="0"/>
            <a:r>
              <a:rPr lang="en-GB"/>
              <a:t>Edit subtitle</a:t>
            </a:r>
          </a:p>
        </p:txBody>
      </p:sp>
    </p:spTree>
    <p:extLst>
      <p:ext uri="{BB962C8B-B14F-4D97-AF65-F5344CB8AC3E}">
        <p14:creationId xmlns:p14="http://schemas.microsoft.com/office/powerpoint/2010/main" val="4005051194"/>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5_2_Title and Subtitle">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1" y="8482520"/>
            <a:ext cx="6371378" cy="523348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1607201" y="759806"/>
            <a:ext cx="1627198" cy="1430156"/>
          </a:xfrm>
          <a:prstGeom prst="rect">
            <a:avLst/>
          </a:prstGeom>
        </p:spPr>
      </p:pic>
      <p:sp>
        <p:nvSpPr>
          <p:cNvPr id="10" name="Text Placeholder 7">
            <a:extLst>
              <a:ext uri="{FF2B5EF4-FFF2-40B4-BE49-F238E27FC236}">
                <a16:creationId xmlns:a16="http://schemas.microsoft.com/office/drawing/2014/main" id="{7349E908-A4CA-7D44-A358-C5A13A5E120B}"/>
              </a:ext>
            </a:extLst>
          </p:cNvPr>
          <p:cNvSpPr>
            <a:spLocks noGrp="1"/>
          </p:cNvSpPr>
          <p:nvPr>
            <p:ph type="body" sz="quarter" idx="10" hasCustomPrompt="1"/>
          </p:nvPr>
        </p:nvSpPr>
        <p:spPr>
          <a:xfrm>
            <a:off x="1278771" y="11753031"/>
            <a:ext cx="21708002" cy="996950"/>
          </a:xfrm>
        </p:spPr>
        <p:txBody>
          <a:bodyPr anchor="ctr">
            <a:normAutofit/>
          </a:bodyPr>
          <a:lstStyle>
            <a:lvl1pPr marL="0" indent="0">
              <a:buNone/>
              <a:defRPr sz="2000" b="0" i="0">
                <a:solidFill>
                  <a:schemeClr val="bg2"/>
                </a:solidFill>
                <a:latin typeface="Equip Extended Light" panose="02000503000000020004" pitchFamily="2" charset="77"/>
              </a:defRPr>
            </a:lvl1pPr>
          </a:lstStyle>
          <a:p>
            <a:pPr lvl="0"/>
            <a:r>
              <a:rPr lang="en-GB"/>
              <a:t>Edit Footnote</a:t>
            </a:r>
          </a:p>
        </p:txBody>
      </p:sp>
      <p:sp>
        <p:nvSpPr>
          <p:cNvPr id="26" name="Title 1">
            <a:extLst>
              <a:ext uri="{FF2B5EF4-FFF2-40B4-BE49-F238E27FC236}">
                <a16:creationId xmlns:a16="http://schemas.microsoft.com/office/drawing/2014/main" id="{8D99D971-8D93-A14A-BE3D-ABC9A167F6B8}"/>
              </a:ext>
            </a:extLst>
          </p:cNvPr>
          <p:cNvSpPr>
            <a:spLocks noGrp="1"/>
          </p:cNvSpPr>
          <p:nvPr>
            <p:ph type="title" hasCustomPrompt="1"/>
          </p:nvPr>
        </p:nvSpPr>
        <p:spPr>
          <a:xfrm>
            <a:off x="1252796" y="962251"/>
            <a:ext cx="14400000" cy="857533"/>
          </a:xfrm>
          <a:prstGeom prst="rect">
            <a:avLst/>
          </a:prstGeom>
        </p:spPr>
        <p:txBody>
          <a:bodyPr tIns="72000" anchor="t">
            <a:spAutoFit/>
          </a:bodyPr>
          <a:lstStyle>
            <a:lvl1pPr>
              <a:lnSpc>
                <a:spcPct val="100000"/>
              </a:lnSpc>
              <a:defRPr sz="4800" b="1" i="0">
                <a:solidFill>
                  <a:schemeClr val="tx2"/>
                </a:solidFill>
                <a:latin typeface="Equip Extended" panose="02000503030000020004" pitchFamily="2" charset="77"/>
              </a:defRPr>
            </a:lvl1pPr>
          </a:lstStyle>
          <a:p>
            <a:r>
              <a:rPr lang="en-GB"/>
              <a:t>Edit title</a:t>
            </a:r>
            <a:endParaRPr lang="en-PT"/>
          </a:p>
        </p:txBody>
      </p:sp>
      <p:sp>
        <p:nvSpPr>
          <p:cNvPr id="27" name="Text Placeholder 7">
            <a:extLst>
              <a:ext uri="{FF2B5EF4-FFF2-40B4-BE49-F238E27FC236}">
                <a16:creationId xmlns:a16="http://schemas.microsoft.com/office/drawing/2014/main" id="{16DBF9F2-91C4-4B4B-844B-3C6295E89D04}"/>
              </a:ext>
            </a:extLst>
          </p:cNvPr>
          <p:cNvSpPr>
            <a:spLocks noGrp="1"/>
          </p:cNvSpPr>
          <p:nvPr>
            <p:ph type="body" sz="quarter" idx="29" hasCustomPrompt="1"/>
          </p:nvPr>
        </p:nvSpPr>
        <p:spPr>
          <a:xfrm>
            <a:off x="1252802" y="1860377"/>
            <a:ext cx="14400000" cy="611312"/>
          </a:xfrm>
          <a:prstGeom prst="rect">
            <a:avLst/>
          </a:prstGeom>
        </p:spPr>
        <p:txBody>
          <a:bodyPr wrap="square" tIns="72000" anchor="t">
            <a:spAutoFit/>
          </a:bodyPr>
          <a:lstStyle>
            <a:lvl1pPr marL="0" indent="0">
              <a:lnSpc>
                <a:spcPct val="100000"/>
              </a:lnSpc>
              <a:buNone/>
              <a:defRPr sz="3200" b="0" i="0">
                <a:solidFill>
                  <a:schemeClr val="tx2"/>
                </a:solidFill>
                <a:latin typeface="Equip Extended Light" panose="02000503000000020004" pitchFamily="2" charset="77"/>
              </a:defRPr>
            </a:lvl1pPr>
          </a:lstStyle>
          <a:p>
            <a:pPr lvl="0"/>
            <a:r>
              <a:rPr lang="en-GB"/>
              <a:t>Edit subtitle</a:t>
            </a:r>
          </a:p>
        </p:txBody>
      </p:sp>
    </p:spTree>
    <p:extLst>
      <p:ext uri="{BB962C8B-B14F-4D97-AF65-F5344CB8AC3E}">
        <p14:creationId xmlns:p14="http://schemas.microsoft.com/office/powerpoint/2010/main" val="1233062458"/>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5_3_Title">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1" y="8482520"/>
            <a:ext cx="6371378" cy="523348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1607201" y="759806"/>
            <a:ext cx="1627198" cy="1430156"/>
          </a:xfrm>
          <a:prstGeom prst="rect">
            <a:avLst/>
          </a:prstGeom>
        </p:spPr>
      </p:pic>
      <p:sp>
        <p:nvSpPr>
          <p:cNvPr id="10" name="Text Placeholder 7">
            <a:extLst>
              <a:ext uri="{FF2B5EF4-FFF2-40B4-BE49-F238E27FC236}">
                <a16:creationId xmlns:a16="http://schemas.microsoft.com/office/drawing/2014/main" id="{7349E908-A4CA-7D44-A358-C5A13A5E120B}"/>
              </a:ext>
            </a:extLst>
          </p:cNvPr>
          <p:cNvSpPr>
            <a:spLocks noGrp="1"/>
          </p:cNvSpPr>
          <p:nvPr>
            <p:ph type="body" sz="quarter" idx="10" hasCustomPrompt="1"/>
          </p:nvPr>
        </p:nvSpPr>
        <p:spPr>
          <a:xfrm>
            <a:off x="1278771" y="11753031"/>
            <a:ext cx="21708002" cy="996950"/>
          </a:xfrm>
        </p:spPr>
        <p:txBody>
          <a:bodyPr anchor="ctr">
            <a:normAutofit/>
          </a:bodyPr>
          <a:lstStyle>
            <a:lvl1pPr marL="0" indent="0">
              <a:buNone/>
              <a:defRPr sz="2000" b="0" i="0">
                <a:solidFill>
                  <a:schemeClr val="bg2"/>
                </a:solidFill>
                <a:latin typeface="Equip Extended Light" panose="02000503000000020004" pitchFamily="2" charset="77"/>
              </a:defRPr>
            </a:lvl1pPr>
          </a:lstStyle>
          <a:p>
            <a:pPr lvl="0"/>
            <a:r>
              <a:rPr lang="en-GB"/>
              <a:t>Edit Footnote</a:t>
            </a:r>
          </a:p>
        </p:txBody>
      </p:sp>
      <p:sp>
        <p:nvSpPr>
          <p:cNvPr id="26" name="Title 1">
            <a:extLst>
              <a:ext uri="{FF2B5EF4-FFF2-40B4-BE49-F238E27FC236}">
                <a16:creationId xmlns:a16="http://schemas.microsoft.com/office/drawing/2014/main" id="{8D99D971-8D93-A14A-BE3D-ABC9A167F6B8}"/>
              </a:ext>
            </a:extLst>
          </p:cNvPr>
          <p:cNvSpPr>
            <a:spLocks noGrp="1"/>
          </p:cNvSpPr>
          <p:nvPr>
            <p:ph type="title" hasCustomPrompt="1"/>
          </p:nvPr>
        </p:nvSpPr>
        <p:spPr>
          <a:xfrm>
            <a:off x="1252796" y="962251"/>
            <a:ext cx="14400000" cy="857533"/>
          </a:xfrm>
          <a:prstGeom prst="rect">
            <a:avLst/>
          </a:prstGeom>
        </p:spPr>
        <p:txBody>
          <a:bodyPr tIns="72000" anchor="t">
            <a:spAutoFit/>
          </a:bodyPr>
          <a:lstStyle>
            <a:lvl1pPr>
              <a:lnSpc>
                <a:spcPct val="100000"/>
              </a:lnSpc>
              <a:defRPr sz="4800" b="1" i="0">
                <a:solidFill>
                  <a:schemeClr val="tx2"/>
                </a:solidFill>
                <a:latin typeface="Equip Extended" panose="02000503030000020004" pitchFamily="2" charset="77"/>
              </a:defRPr>
            </a:lvl1pPr>
          </a:lstStyle>
          <a:p>
            <a:r>
              <a:rPr lang="en-GB"/>
              <a:t>Edit title</a:t>
            </a:r>
            <a:endParaRPr lang="en-PT"/>
          </a:p>
        </p:txBody>
      </p:sp>
    </p:spTree>
    <p:extLst>
      <p:ext uri="{BB962C8B-B14F-4D97-AF65-F5344CB8AC3E}">
        <p14:creationId xmlns:p14="http://schemas.microsoft.com/office/powerpoint/2010/main" val="3089162447"/>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5_4_Blank">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1" y="8482520"/>
            <a:ext cx="6371378" cy="523348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1607201" y="759806"/>
            <a:ext cx="1627198" cy="1430156"/>
          </a:xfrm>
          <a:prstGeom prst="rect">
            <a:avLst/>
          </a:prstGeom>
        </p:spPr>
      </p:pic>
    </p:spTree>
    <p:extLst>
      <p:ext uri="{BB962C8B-B14F-4D97-AF65-F5344CB8AC3E}">
        <p14:creationId xmlns:p14="http://schemas.microsoft.com/office/powerpoint/2010/main" val="29736348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End Slide D">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08EA16C4-05BE-F601-3B35-400CC2C48390}"/>
              </a:ext>
            </a:extLst>
          </p:cNvPr>
          <p:cNvSpPr>
            <a:spLocks/>
          </p:cNvSpPr>
          <p:nvPr userDrawn="1"/>
        </p:nvSpPr>
        <p:spPr bwMode="auto">
          <a:xfrm>
            <a:off x="0" y="0"/>
            <a:ext cx="24384000" cy="13716000"/>
          </a:xfrm>
          <a:custGeom>
            <a:avLst/>
            <a:gdLst>
              <a:gd name="T0" fmla="*/ 0 w 2868623"/>
              <a:gd name="T1" fmla="*/ 0 h 1613513"/>
              <a:gd name="T2" fmla="*/ 2147483646 w 2868623"/>
              <a:gd name="T3" fmla="*/ 0 h 1613513"/>
              <a:gd name="T4" fmla="*/ 2147483646 w 2868623"/>
              <a:gd name="T5" fmla="*/ 2147483646 h 1613513"/>
              <a:gd name="T6" fmla="*/ 0 w 2868623"/>
              <a:gd name="T7" fmla="*/ 2147483646 h 161351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68623" h="1613513">
                <a:moveTo>
                  <a:pt x="0" y="0"/>
                </a:moveTo>
                <a:lnTo>
                  <a:pt x="2868624" y="0"/>
                </a:lnTo>
                <a:lnTo>
                  <a:pt x="2868624" y="1613514"/>
                </a:lnTo>
                <a:lnTo>
                  <a:pt x="0" y="1613514"/>
                </a:lnTo>
                <a:lnTo>
                  <a:pt x="0" y="0"/>
                </a:lnTo>
                <a:close/>
              </a:path>
            </a:pathLst>
          </a:custGeom>
          <a:solidFill>
            <a:schemeClr val="tx2"/>
          </a:solidFill>
          <a:ln>
            <a:noFill/>
          </a:ln>
          <a:extLst>
            <a:ext uri="{91240B29-F687-4F45-9708-019B960494DF}">
              <a14:hiddenLine xmlns:a14="http://schemas.microsoft.com/office/drawing/2010/main" w="3486" cap="flat">
                <a:solidFill>
                  <a:srgbClr val="000000"/>
                </a:solidFill>
                <a:prstDash val="solid"/>
                <a:miter lim="800000"/>
                <a:headEnd/>
                <a:tailEnd/>
              </a14:hiddenLine>
            </a:ext>
          </a:extLst>
        </p:spPr>
        <p:txBody>
          <a:bodyPr anchor="ctr"/>
          <a:lstStyle/>
          <a:p>
            <a:endParaRPr lang="en-FR"/>
          </a:p>
        </p:txBody>
      </p:sp>
      <p:grpSp>
        <p:nvGrpSpPr>
          <p:cNvPr id="3" name="Group 2">
            <a:extLst>
              <a:ext uri="{FF2B5EF4-FFF2-40B4-BE49-F238E27FC236}">
                <a16:creationId xmlns:a16="http://schemas.microsoft.com/office/drawing/2014/main" id="{BA232F26-7066-E818-08B8-E1D49C12FD04}"/>
              </a:ext>
            </a:extLst>
          </p:cNvPr>
          <p:cNvGrpSpPr>
            <a:grpSpLocks/>
          </p:cNvGrpSpPr>
          <p:nvPr userDrawn="1"/>
        </p:nvGrpSpPr>
        <p:grpSpPr bwMode="auto">
          <a:xfrm>
            <a:off x="15132050" y="-1322388"/>
            <a:ext cx="5146675" cy="16360776"/>
            <a:chOff x="14865456" y="-1322069"/>
            <a:chExt cx="5146990" cy="16360139"/>
          </a:xfrm>
        </p:grpSpPr>
        <p:sp>
          <p:nvSpPr>
            <p:cNvPr id="4" name="Freeform: Shape 3">
              <a:extLst>
                <a:ext uri="{FF2B5EF4-FFF2-40B4-BE49-F238E27FC236}">
                  <a16:creationId xmlns:a16="http://schemas.microsoft.com/office/drawing/2014/main" id="{31505994-9015-FFF4-779F-FAB2F846A711}"/>
                </a:ext>
              </a:extLst>
            </p:cNvPr>
            <p:cNvSpPr/>
            <p:nvPr/>
          </p:nvSpPr>
          <p:spPr>
            <a:xfrm rot="20179189" flipH="1">
              <a:off x="14865456" y="-1322069"/>
              <a:ext cx="3152968" cy="16360139"/>
            </a:xfrm>
            <a:custGeom>
              <a:avLst/>
              <a:gdLst>
                <a:gd name="connsiteX0" fmla="*/ 3153743 w 3153743"/>
                <a:gd name="connsiteY0" fmla="*/ 0 h 16360138"/>
                <a:gd name="connsiteX1" fmla="*/ 1914887 w 3153743"/>
                <a:gd name="connsiteY1" fmla="*/ 15520351 h 16360138"/>
                <a:gd name="connsiteX2" fmla="*/ 0 w 3153743"/>
                <a:gd name="connsiteY2" fmla="*/ 16360138 h 16360138"/>
                <a:gd name="connsiteX3" fmla="*/ 1238857 w 3153743"/>
                <a:gd name="connsiteY3" fmla="*/ 839787 h 16360138"/>
              </a:gdLst>
              <a:ahLst/>
              <a:cxnLst>
                <a:cxn ang="0">
                  <a:pos x="connsiteX0" y="connsiteY0"/>
                </a:cxn>
                <a:cxn ang="0">
                  <a:pos x="connsiteX1" y="connsiteY1"/>
                </a:cxn>
                <a:cxn ang="0">
                  <a:pos x="connsiteX2" y="connsiteY2"/>
                </a:cxn>
                <a:cxn ang="0">
                  <a:pos x="connsiteX3" y="connsiteY3"/>
                </a:cxn>
              </a:cxnLst>
              <a:rect l="l" t="t" r="r" b="b"/>
              <a:pathLst>
                <a:path w="3153743" h="16360138">
                  <a:moveTo>
                    <a:pt x="3153743" y="0"/>
                  </a:moveTo>
                  <a:lnTo>
                    <a:pt x="1914887" y="15520351"/>
                  </a:lnTo>
                  <a:lnTo>
                    <a:pt x="0" y="16360138"/>
                  </a:lnTo>
                  <a:lnTo>
                    <a:pt x="1238857" y="839787"/>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Freeform: Shape 4">
              <a:extLst>
                <a:ext uri="{FF2B5EF4-FFF2-40B4-BE49-F238E27FC236}">
                  <a16:creationId xmlns:a16="http://schemas.microsoft.com/office/drawing/2014/main" id="{9B69D5A7-D781-C502-6C7B-F21380F8AEC3}"/>
                </a:ext>
              </a:extLst>
            </p:cNvPr>
            <p:cNvSpPr/>
            <p:nvPr/>
          </p:nvSpPr>
          <p:spPr>
            <a:xfrm rot="20179189" flipH="1">
              <a:off x="16859478" y="-1322069"/>
              <a:ext cx="3152968" cy="16360139"/>
            </a:xfrm>
            <a:custGeom>
              <a:avLst/>
              <a:gdLst>
                <a:gd name="connsiteX0" fmla="*/ 1238857 w 3153745"/>
                <a:gd name="connsiteY0" fmla="*/ 839787 h 16360139"/>
                <a:gd name="connsiteX1" fmla="*/ 3153745 w 3153745"/>
                <a:gd name="connsiteY1" fmla="*/ 0 h 16360139"/>
                <a:gd name="connsiteX2" fmla="*/ 1914887 w 3153745"/>
                <a:gd name="connsiteY2" fmla="*/ 15520352 h 16360139"/>
                <a:gd name="connsiteX3" fmla="*/ 0 w 3153745"/>
                <a:gd name="connsiteY3" fmla="*/ 16360139 h 16360139"/>
              </a:gdLst>
              <a:ahLst/>
              <a:cxnLst>
                <a:cxn ang="0">
                  <a:pos x="connsiteX0" y="connsiteY0"/>
                </a:cxn>
                <a:cxn ang="0">
                  <a:pos x="connsiteX1" y="connsiteY1"/>
                </a:cxn>
                <a:cxn ang="0">
                  <a:pos x="connsiteX2" y="connsiteY2"/>
                </a:cxn>
                <a:cxn ang="0">
                  <a:pos x="connsiteX3" y="connsiteY3"/>
                </a:cxn>
              </a:cxnLst>
              <a:rect l="l" t="t" r="r" b="b"/>
              <a:pathLst>
                <a:path w="3153745" h="16360139">
                  <a:moveTo>
                    <a:pt x="1238857" y="839787"/>
                  </a:moveTo>
                  <a:lnTo>
                    <a:pt x="3153745" y="0"/>
                  </a:lnTo>
                  <a:lnTo>
                    <a:pt x="1914887" y="15520352"/>
                  </a:lnTo>
                  <a:lnTo>
                    <a:pt x="0" y="16360139"/>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grpSp>
        <p:nvGrpSpPr>
          <p:cNvPr id="6" name="Group 5">
            <a:extLst>
              <a:ext uri="{FF2B5EF4-FFF2-40B4-BE49-F238E27FC236}">
                <a16:creationId xmlns:a16="http://schemas.microsoft.com/office/drawing/2014/main" id="{A7867392-0B58-494C-1FC2-47FCF191FD04}"/>
              </a:ext>
            </a:extLst>
          </p:cNvPr>
          <p:cNvGrpSpPr>
            <a:grpSpLocks/>
          </p:cNvGrpSpPr>
          <p:nvPr userDrawn="1"/>
        </p:nvGrpSpPr>
        <p:grpSpPr bwMode="auto">
          <a:xfrm flipH="1">
            <a:off x="0" y="1400175"/>
            <a:ext cx="21047075" cy="5943600"/>
            <a:chOff x="6934200" y="5199888"/>
            <a:chExt cx="21047355" cy="5943600"/>
          </a:xfrm>
        </p:grpSpPr>
        <p:sp>
          <p:nvSpPr>
            <p:cNvPr id="7" name="Isosceles Triangle 6">
              <a:extLst>
                <a:ext uri="{FF2B5EF4-FFF2-40B4-BE49-F238E27FC236}">
                  <a16:creationId xmlns:a16="http://schemas.microsoft.com/office/drawing/2014/main" id="{0D1E29BC-37B5-F0A7-669B-37B7C21DA75A}"/>
                </a:ext>
              </a:extLst>
            </p:cNvPr>
            <p:cNvSpPr/>
            <p:nvPr/>
          </p:nvSpPr>
          <p:spPr>
            <a:xfrm rot="10800000">
              <a:off x="6934200" y="9390888"/>
              <a:ext cx="2033614" cy="1752600"/>
            </a:xfrm>
            <a:prstGeom prst="triangle">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nvGrpSpPr>
            <p:cNvPr id="8" name="Group 7">
              <a:extLst>
                <a:ext uri="{FF2B5EF4-FFF2-40B4-BE49-F238E27FC236}">
                  <a16:creationId xmlns:a16="http://schemas.microsoft.com/office/drawing/2014/main" id="{6A69F88D-8E92-8DC5-9EF4-EFD51A2A4CDE}"/>
                </a:ext>
              </a:extLst>
            </p:cNvPr>
            <p:cNvGrpSpPr>
              <a:grpSpLocks/>
            </p:cNvGrpSpPr>
            <p:nvPr/>
          </p:nvGrpSpPr>
          <p:grpSpPr bwMode="auto">
            <a:xfrm>
              <a:off x="6934200" y="5199888"/>
              <a:ext cx="21047355" cy="4191000"/>
              <a:chOff x="6934200" y="2667000"/>
              <a:chExt cx="21047355" cy="4191000"/>
            </a:xfrm>
          </p:grpSpPr>
          <p:sp>
            <p:nvSpPr>
              <p:cNvPr id="9" name="Rectangle 8">
                <a:extLst>
                  <a:ext uri="{FF2B5EF4-FFF2-40B4-BE49-F238E27FC236}">
                    <a16:creationId xmlns:a16="http://schemas.microsoft.com/office/drawing/2014/main" id="{F9A55666-B85B-E2F1-C835-E6BF9A934E9D}"/>
                  </a:ext>
                </a:extLst>
              </p:cNvPr>
              <p:cNvSpPr/>
              <p:nvPr/>
            </p:nvSpPr>
            <p:spPr>
              <a:xfrm>
                <a:off x="9220230" y="2667000"/>
                <a:ext cx="18761325" cy="4191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0" name="Isosceles Triangle 9">
                <a:extLst>
                  <a:ext uri="{FF2B5EF4-FFF2-40B4-BE49-F238E27FC236}">
                    <a16:creationId xmlns:a16="http://schemas.microsoft.com/office/drawing/2014/main" id="{B2900068-F22F-5E7B-629D-C926C87149BC}"/>
                  </a:ext>
                </a:extLst>
              </p:cNvPr>
              <p:cNvSpPr/>
              <p:nvPr/>
            </p:nvSpPr>
            <p:spPr>
              <a:xfrm>
                <a:off x="6934200" y="2667000"/>
                <a:ext cx="2286030" cy="4191000"/>
              </a:xfrm>
              <a:prstGeom prst="triangle">
                <a:avLst>
                  <a:gd name="adj" fmla="val 10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grpSp>
    </p:spTree>
    <p:extLst>
      <p:ext uri="{BB962C8B-B14F-4D97-AF65-F5344CB8AC3E}">
        <p14:creationId xmlns:p14="http://schemas.microsoft.com/office/powerpoint/2010/main" val="1549549420"/>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5_5_Plain text + 3 column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1" y="8482520"/>
            <a:ext cx="6371378" cy="523348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1607201" y="759806"/>
            <a:ext cx="1627198" cy="1430156"/>
          </a:xfrm>
          <a:prstGeom prst="rect">
            <a:avLst/>
          </a:prstGeom>
        </p:spPr>
      </p:pic>
      <p:sp>
        <p:nvSpPr>
          <p:cNvPr id="10" name="Text Placeholder 7">
            <a:extLst>
              <a:ext uri="{FF2B5EF4-FFF2-40B4-BE49-F238E27FC236}">
                <a16:creationId xmlns:a16="http://schemas.microsoft.com/office/drawing/2014/main" id="{7349E908-A4CA-7D44-A358-C5A13A5E120B}"/>
              </a:ext>
            </a:extLst>
          </p:cNvPr>
          <p:cNvSpPr>
            <a:spLocks noGrp="1"/>
          </p:cNvSpPr>
          <p:nvPr>
            <p:ph type="body" sz="quarter" idx="10" hasCustomPrompt="1"/>
          </p:nvPr>
        </p:nvSpPr>
        <p:spPr>
          <a:xfrm>
            <a:off x="1278771" y="11753031"/>
            <a:ext cx="21708002" cy="996950"/>
          </a:xfrm>
        </p:spPr>
        <p:txBody>
          <a:bodyPr anchor="ctr">
            <a:normAutofit/>
          </a:bodyPr>
          <a:lstStyle>
            <a:lvl1pPr marL="0" indent="0">
              <a:buNone/>
              <a:defRPr sz="2000" b="0" i="0">
                <a:solidFill>
                  <a:schemeClr val="bg2"/>
                </a:solidFill>
                <a:latin typeface="Equip Extended Light" panose="02000503000000020004" pitchFamily="2" charset="77"/>
              </a:defRPr>
            </a:lvl1pPr>
          </a:lstStyle>
          <a:p>
            <a:pPr lvl="0"/>
            <a:r>
              <a:rPr lang="en-GB"/>
              <a:t>Edit Footnote</a:t>
            </a:r>
          </a:p>
        </p:txBody>
      </p:sp>
      <p:sp>
        <p:nvSpPr>
          <p:cNvPr id="11" name="Title 1">
            <a:extLst>
              <a:ext uri="{FF2B5EF4-FFF2-40B4-BE49-F238E27FC236}">
                <a16:creationId xmlns:a16="http://schemas.microsoft.com/office/drawing/2014/main" id="{12350A91-73F6-E24D-9BBA-CF5921AA30F7}"/>
              </a:ext>
            </a:extLst>
          </p:cNvPr>
          <p:cNvSpPr>
            <a:spLocks noGrp="1"/>
          </p:cNvSpPr>
          <p:nvPr>
            <p:ph type="title" hasCustomPrompt="1"/>
          </p:nvPr>
        </p:nvSpPr>
        <p:spPr>
          <a:xfrm>
            <a:off x="1252796" y="962251"/>
            <a:ext cx="14400000" cy="857533"/>
          </a:xfrm>
          <a:prstGeom prst="rect">
            <a:avLst/>
          </a:prstGeom>
        </p:spPr>
        <p:txBody>
          <a:bodyPr tIns="72000" anchor="t">
            <a:spAutoFit/>
          </a:bodyPr>
          <a:lstStyle>
            <a:lvl1pPr>
              <a:lnSpc>
                <a:spcPct val="100000"/>
              </a:lnSpc>
              <a:defRPr sz="4800" b="1" i="0">
                <a:solidFill>
                  <a:schemeClr val="tx2"/>
                </a:solidFill>
                <a:latin typeface="Equip Extended" panose="02000503030000020004" pitchFamily="2" charset="77"/>
              </a:defRPr>
            </a:lvl1pPr>
          </a:lstStyle>
          <a:p>
            <a:r>
              <a:rPr lang="en-GB"/>
              <a:t>Edit title</a:t>
            </a:r>
            <a:endParaRPr lang="en-PT"/>
          </a:p>
        </p:txBody>
      </p:sp>
      <p:sp>
        <p:nvSpPr>
          <p:cNvPr id="12" name="Text Placeholder 7">
            <a:extLst>
              <a:ext uri="{FF2B5EF4-FFF2-40B4-BE49-F238E27FC236}">
                <a16:creationId xmlns:a16="http://schemas.microsoft.com/office/drawing/2014/main" id="{58A02A2B-B509-D74F-984D-62B7A32720B1}"/>
              </a:ext>
            </a:extLst>
          </p:cNvPr>
          <p:cNvSpPr>
            <a:spLocks noGrp="1"/>
          </p:cNvSpPr>
          <p:nvPr>
            <p:ph type="body" sz="quarter" idx="29" hasCustomPrompt="1"/>
          </p:nvPr>
        </p:nvSpPr>
        <p:spPr>
          <a:xfrm>
            <a:off x="1252802" y="1860377"/>
            <a:ext cx="14400000" cy="611312"/>
          </a:xfrm>
          <a:prstGeom prst="rect">
            <a:avLst/>
          </a:prstGeom>
        </p:spPr>
        <p:txBody>
          <a:bodyPr wrap="square" tIns="72000" anchor="t">
            <a:spAutoFit/>
          </a:bodyPr>
          <a:lstStyle>
            <a:lvl1pPr marL="0" indent="0">
              <a:lnSpc>
                <a:spcPct val="100000"/>
              </a:lnSpc>
              <a:buNone/>
              <a:defRPr sz="3200" b="0" i="0">
                <a:solidFill>
                  <a:schemeClr val="tx2"/>
                </a:solidFill>
                <a:latin typeface="Equip Extended Light" panose="02000503000000020004" pitchFamily="2" charset="77"/>
              </a:defRPr>
            </a:lvl1pPr>
          </a:lstStyle>
          <a:p>
            <a:pPr lvl="0"/>
            <a:r>
              <a:rPr lang="en-GB"/>
              <a:t>Edit subtitle</a:t>
            </a:r>
          </a:p>
        </p:txBody>
      </p:sp>
      <p:sp>
        <p:nvSpPr>
          <p:cNvPr id="8" name="Text Placeholder 7">
            <a:extLst>
              <a:ext uri="{FF2B5EF4-FFF2-40B4-BE49-F238E27FC236}">
                <a16:creationId xmlns:a16="http://schemas.microsoft.com/office/drawing/2014/main" id="{F6D108A4-41A4-2B43-B692-56C0A943EA4A}"/>
              </a:ext>
            </a:extLst>
          </p:cNvPr>
          <p:cNvSpPr>
            <a:spLocks noGrp="1"/>
          </p:cNvSpPr>
          <p:nvPr>
            <p:ph type="body" sz="quarter" idx="15" hasCustomPrompt="1"/>
          </p:nvPr>
        </p:nvSpPr>
        <p:spPr>
          <a:xfrm>
            <a:off x="2159992" y="10523466"/>
            <a:ext cx="5918400" cy="488201"/>
          </a:xfrm>
          <a:prstGeom prst="rect">
            <a:avLst/>
          </a:prstGeom>
        </p:spPr>
        <p:txBody>
          <a:bodyPr tIns="72000" anchor="t">
            <a:spAutoFit/>
          </a:bodyPr>
          <a:lstStyle>
            <a:lvl1pPr marL="0" indent="0">
              <a:lnSpc>
                <a:spcPct val="100000"/>
              </a:lnSpc>
              <a:spcBef>
                <a:spcPts val="2000"/>
              </a:spcBef>
              <a:buNone/>
              <a:defRPr sz="2400" b="0" i="0">
                <a:solidFill>
                  <a:schemeClr val="tx2"/>
                </a:solidFill>
                <a:latin typeface="Equip Light" panose="02000503000000020004" pitchFamily="2" charset="77"/>
              </a:defRPr>
            </a:lvl1pPr>
          </a:lstStyle>
          <a:p>
            <a:pPr lvl="0"/>
            <a:r>
              <a:rPr lang="en-GB"/>
              <a:t>Edit  Description</a:t>
            </a:r>
          </a:p>
        </p:txBody>
      </p:sp>
      <p:sp>
        <p:nvSpPr>
          <p:cNvPr id="13" name="Text Placeholder 7">
            <a:extLst>
              <a:ext uri="{FF2B5EF4-FFF2-40B4-BE49-F238E27FC236}">
                <a16:creationId xmlns:a16="http://schemas.microsoft.com/office/drawing/2014/main" id="{13E5A8FD-B0E5-E945-A312-AABA78752EFF}"/>
              </a:ext>
            </a:extLst>
          </p:cNvPr>
          <p:cNvSpPr>
            <a:spLocks noGrp="1"/>
          </p:cNvSpPr>
          <p:nvPr>
            <p:ph type="body" sz="quarter" idx="16" hasCustomPrompt="1"/>
          </p:nvPr>
        </p:nvSpPr>
        <p:spPr>
          <a:xfrm>
            <a:off x="2159996" y="9875280"/>
            <a:ext cx="5918400" cy="518979"/>
          </a:xfrm>
          <a:prstGeom prst="rect">
            <a:avLst/>
          </a:prstGeom>
        </p:spPr>
        <p:txBody>
          <a:bodyPr tIns="72000" anchor="t">
            <a:spAutoFit/>
          </a:bodyPr>
          <a:lstStyle>
            <a:lvl1pPr marL="0" indent="0">
              <a:lnSpc>
                <a:spcPct val="100000"/>
              </a:lnSpc>
              <a:buNone/>
              <a:defRPr sz="2600" b="1" i="0">
                <a:solidFill>
                  <a:schemeClr val="tx2"/>
                </a:solidFill>
                <a:latin typeface="Equip Extended" panose="02000503030000020004" pitchFamily="2" charset="77"/>
              </a:defRPr>
            </a:lvl1pPr>
          </a:lstStyle>
          <a:p>
            <a:pPr lvl="0"/>
            <a:r>
              <a:rPr lang="en-GB"/>
              <a:t>Edit title</a:t>
            </a:r>
          </a:p>
        </p:txBody>
      </p:sp>
      <p:sp>
        <p:nvSpPr>
          <p:cNvPr id="14" name="Text Placeholder 7">
            <a:extLst>
              <a:ext uri="{FF2B5EF4-FFF2-40B4-BE49-F238E27FC236}">
                <a16:creationId xmlns:a16="http://schemas.microsoft.com/office/drawing/2014/main" id="{B0C5699A-28DA-F842-8606-5C140546ABDE}"/>
              </a:ext>
            </a:extLst>
          </p:cNvPr>
          <p:cNvSpPr>
            <a:spLocks noGrp="1"/>
          </p:cNvSpPr>
          <p:nvPr>
            <p:ph type="body" sz="quarter" idx="21" hasCustomPrompt="1"/>
          </p:nvPr>
        </p:nvSpPr>
        <p:spPr>
          <a:xfrm>
            <a:off x="9230400" y="10522338"/>
            <a:ext cx="5918400" cy="488201"/>
          </a:xfrm>
          <a:prstGeom prst="rect">
            <a:avLst/>
          </a:prstGeom>
        </p:spPr>
        <p:txBody>
          <a:bodyPr tIns="72000" anchor="t">
            <a:spAutoFit/>
          </a:bodyPr>
          <a:lstStyle>
            <a:lvl1pPr marL="0" indent="0">
              <a:lnSpc>
                <a:spcPct val="100000"/>
              </a:lnSpc>
              <a:spcBef>
                <a:spcPts val="2000"/>
              </a:spcBef>
              <a:buNone/>
              <a:defRPr sz="2400" b="0" i="0">
                <a:solidFill>
                  <a:schemeClr val="tx2"/>
                </a:solidFill>
                <a:latin typeface="Equip Light" panose="02000503000000020004" pitchFamily="2" charset="77"/>
              </a:defRPr>
            </a:lvl1pPr>
          </a:lstStyle>
          <a:p>
            <a:pPr lvl="0"/>
            <a:r>
              <a:rPr lang="en-GB"/>
              <a:t>Edit  Description</a:t>
            </a:r>
          </a:p>
        </p:txBody>
      </p:sp>
      <p:sp>
        <p:nvSpPr>
          <p:cNvPr id="15" name="Text Placeholder 7">
            <a:extLst>
              <a:ext uri="{FF2B5EF4-FFF2-40B4-BE49-F238E27FC236}">
                <a16:creationId xmlns:a16="http://schemas.microsoft.com/office/drawing/2014/main" id="{43F062A2-1692-5747-910B-FA209A37CA99}"/>
              </a:ext>
            </a:extLst>
          </p:cNvPr>
          <p:cNvSpPr>
            <a:spLocks noGrp="1"/>
          </p:cNvSpPr>
          <p:nvPr>
            <p:ph type="body" sz="quarter" idx="22" hasCustomPrompt="1"/>
          </p:nvPr>
        </p:nvSpPr>
        <p:spPr>
          <a:xfrm>
            <a:off x="9230400" y="9874152"/>
            <a:ext cx="5918400" cy="518979"/>
          </a:xfrm>
          <a:prstGeom prst="rect">
            <a:avLst/>
          </a:prstGeom>
        </p:spPr>
        <p:txBody>
          <a:bodyPr tIns="72000" anchor="t">
            <a:spAutoFit/>
          </a:bodyPr>
          <a:lstStyle>
            <a:lvl1pPr marL="0" indent="0">
              <a:lnSpc>
                <a:spcPct val="100000"/>
              </a:lnSpc>
              <a:buNone/>
              <a:defRPr sz="2600" b="1" i="0">
                <a:solidFill>
                  <a:schemeClr val="tx2"/>
                </a:solidFill>
                <a:latin typeface="Equip Extended" panose="02000503030000020004" pitchFamily="2" charset="77"/>
              </a:defRPr>
            </a:lvl1pPr>
          </a:lstStyle>
          <a:p>
            <a:pPr lvl="0"/>
            <a:r>
              <a:rPr lang="en-GB"/>
              <a:t>Edit title</a:t>
            </a:r>
          </a:p>
        </p:txBody>
      </p:sp>
      <p:sp>
        <p:nvSpPr>
          <p:cNvPr id="16" name="Text Placeholder 7">
            <a:extLst>
              <a:ext uri="{FF2B5EF4-FFF2-40B4-BE49-F238E27FC236}">
                <a16:creationId xmlns:a16="http://schemas.microsoft.com/office/drawing/2014/main" id="{F8BF1F28-5A24-6B4A-9F2D-9905A3990357}"/>
              </a:ext>
            </a:extLst>
          </p:cNvPr>
          <p:cNvSpPr>
            <a:spLocks noGrp="1"/>
          </p:cNvSpPr>
          <p:nvPr>
            <p:ph type="body" sz="quarter" idx="27" hasCustomPrompt="1"/>
          </p:nvPr>
        </p:nvSpPr>
        <p:spPr>
          <a:xfrm>
            <a:off x="16300800" y="10522338"/>
            <a:ext cx="5918400" cy="488201"/>
          </a:xfrm>
          <a:prstGeom prst="rect">
            <a:avLst/>
          </a:prstGeom>
        </p:spPr>
        <p:txBody>
          <a:bodyPr tIns="72000" anchor="t">
            <a:spAutoFit/>
          </a:bodyPr>
          <a:lstStyle>
            <a:lvl1pPr marL="0" indent="0">
              <a:lnSpc>
                <a:spcPct val="100000"/>
              </a:lnSpc>
              <a:spcBef>
                <a:spcPts val="2000"/>
              </a:spcBef>
              <a:buNone/>
              <a:defRPr sz="2400" b="0" i="0">
                <a:solidFill>
                  <a:schemeClr val="tx2"/>
                </a:solidFill>
                <a:latin typeface="Equip Light" panose="02000503000000020004" pitchFamily="2" charset="77"/>
              </a:defRPr>
            </a:lvl1pPr>
          </a:lstStyle>
          <a:p>
            <a:pPr lvl="0"/>
            <a:r>
              <a:rPr lang="en-GB"/>
              <a:t>Edit  Description</a:t>
            </a:r>
          </a:p>
        </p:txBody>
      </p:sp>
      <p:sp>
        <p:nvSpPr>
          <p:cNvPr id="17" name="Text Placeholder 7">
            <a:extLst>
              <a:ext uri="{FF2B5EF4-FFF2-40B4-BE49-F238E27FC236}">
                <a16:creationId xmlns:a16="http://schemas.microsoft.com/office/drawing/2014/main" id="{03FC7794-AB50-C245-B1FD-C784B1382D56}"/>
              </a:ext>
            </a:extLst>
          </p:cNvPr>
          <p:cNvSpPr>
            <a:spLocks noGrp="1"/>
          </p:cNvSpPr>
          <p:nvPr>
            <p:ph type="body" sz="quarter" idx="28" hasCustomPrompt="1"/>
          </p:nvPr>
        </p:nvSpPr>
        <p:spPr>
          <a:xfrm>
            <a:off x="16300800" y="9874152"/>
            <a:ext cx="5918400" cy="518979"/>
          </a:xfrm>
          <a:prstGeom prst="rect">
            <a:avLst/>
          </a:prstGeom>
        </p:spPr>
        <p:txBody>
          <a:bodyPr tIns="72000" anchor="t">
            <a:spAutoFit/>
          </a:bodyPr>
          <a:lstStyle>
            <a:lvl1pPr marL="0" indent="0">
              <a:lnSpc>
                <a:spcPct val="100000"/>
              </a:lnSpc>
              <a:buNone/>
              <a:defRPr sz="2600" b="1" i="0">
                <a:solidFill>
                  <a:schemeClr val="tx2"/>
                </a:solidFill>
                <a:latin typeface="Equip Extended" panose="02000503030000020004" pitchFamily="2" charset="77"/>
              </a:defRPr>
            </a:lvl1pPr>
          </a:lstStyle>
          <a:p>
            <a:pPr lvl="0"/>
            <a:r>
              <a:rPr lang="en-GB"/>
              <a:t>Edit title</a:t>
            </a:r>
          </a:p>
        </p:txBody>
      </p:sp>
      <p:sp>
        <p:nvSpPr>
          <p:cNvPr id="18" name="Text Placeholder 7">
            <a:extLst>
              <a:ext uri="{FF2B5EF4-FFF2-40B4-BE49-F238E27FC236}">
                <a16:creationId xmlns:a16="http://schemas.microsoft.com/office/drawing/2014/main" id="{B1CA8CB7-F17B-1B42-95B1-7A9A72C2146F}"/>
              </a:ext>
            </a:extLst>
          </p:cNvPr>
          <p:cNvSpPr>
            <a:spLocks noGrp="1"/>
          </p:cNvSpPr>
          <p:nvPr>
            <p:ph type="body" sz="quarter" idx="31" hasCustomPrompt="1"/>
          </p:nvPr>
        </p:nvSpPr>
        <p:spPr>
          <a:xfrm>
            <a:off x="2159996" y="9033527"/>
            <a:ext cx="5918400" cy="672867"/>
          </a:xfrm>
          <a:prstGeom prst="rect">
            <a:avLst/>
          </a:prstGeom>
        </p:spPr>
        <p:txBody>
          <a:bodyPr tIns="72000" anchor="t">
            <a:spAutoFit/>
          </a:bodyPr>
          <a:lstStyle>
            <a:lvl1pPr marL="0" indent="0">
              <a:lnSpc>
                <a:spcPct val="100000"/>
              </a:lnSpc>
              <a:buNone/>
              <a:defRPr sz="3600" b="1" i="0">
                <a:solidFill>
                  <a:srgbClr val="00DBA9"/>
                </a:solidFill>
                <a:latin typeface="Equip Extended" panose="02000503030000020004" pitchFamily="2" charset="77"/>
              </a:defRPr>
            </a:lvl1pPr>
          </a:lstStyle>
          <a:p>
            <a:pPr lvl="0"/>
            <a:r>
              <a:rPr lang="en-GB"/>
              <a:t>01</a:t>
            </a:r>
          </a:p>
        </p:txBody>
      </p:sp>
      <p:sp>
        <p:nvSpPr>
          <p:cNvPr id="19" name="Text Placeholder 7">
            <a:extLst>
              <a:ext uri="{FF2B5EF4-FFF2-40B4-BE49-F238E27FC236}">
                <a16:creationId xmlns:a16="http://schemas.microsoft.com/office/drawing/2014/main" id="{FBA5EBC6-1AA3-0144-957B-06BDCA02A02C}"/>
              </a:ext>
            </a:extLst>
          </p:cNvPr>
          <p:cNvSpPr>
            <a:spLocks noGrp="1"/>
          </p:cNvSpPr>
          <p:nvPr>
            <p:ph type="body" sz="quarter" idx="32" hasCustomPrompt="1"/>
          </p:nvPr>
        </p:nvSpPr>
        <p:spPr>
          <a:xfrm>
            <a:off x="9230400" y="9033527"/>
            <a:ext cx="5918400" cy="672867"/>
          </a:xfrm>
          <a:prstGeom prst="rect">
            <a:avLst/>
          </a:prstGeom>
        </p:spPr>
        <p:txBody>
          <a:bodyPr tIns="72000" anchor="t">
            <a:spAutoFit/>
          </a:bodyPr>
          <a:lstStyle>
            <a:lvl1pPr marL="0" indent="0">
              <a:lnSpc>
                <a:spcPct val="100000"/>
              </a:lnSpc>
              <a:buNone/>
              <a:defRPr sz="3600" b="1" i="0">
                <a:solidFill>
                  <a:srgbClr val="00DBA9"/>
                </a:solidFill>
                <a:latin typeface="Equip Extended" panose="02000503030000020004" pitchFamily="2" charset="77"/>
              </a:defRPr>
            </a:lvl1pPr>
          </a:lstStyle>
          <a:p>
            <a:pPr lvl="0"/>
            <a:r>
              <a:rPr lang="en-GB"/>
              <a:t>02</a:t>
            </a:r>
          </a:p>
        </p:txBody>
      </p:sp>
      <p:sp>
        <p:nvSpPr>
          <p:cNvPr id="20" name="Text Placeholder 7">
            <a:extLst>
              <a:ext uri="{FF2B5EF4-FFF2-40B4-BE49-F238E27FC236}">
                <a16:creationId xmlns:a16="http://schemas.microsoft.com/office/drawing/2014/main" id="{CDD53BAA-D440-C94E-B2A1-B78B1087BE82}"/>
              </a:ext>
            </a:extLst>
          </p:cNvPr>
          <p:cNvSpPr>
            <a:spLocks noGrp="1"/>
          </p:cNvSpPr>
          <p:nvPr>
            <p:ph type="body" sz="quarter" idx="33" hasCustomPrompt="1"/>
          </p:nvPr>
        </p:nvSpPr>
        <p:spPr>
          <a:xfrm>
            <a:off x="16300800" y="9033527"/>
            <a:ext cx="5918400" cy="672867"/>
          </a:xfrm>
          <a:prstGeom prst="rect">
            <a:avLst/>
          </a:prstGeom>
        </p:spPr>
        <p:txBody>
          <a:bodyPr tIns="72000" anchor="t">
            <a:spAutoFit/>
          </a:bodyPr>
          <a:lstStyle>
            <a:lvl1pPr marL="0" indent="0">
              <a:lnSpc>
                <a:spcPct val="100000"/>
              </a:lnSpc>
              <a:buNone/>
              <a:defRPr sz="3600" b="1" i="0">
                <a:solidFill>
                  <a:srgbClr val="00DBA9"/>
                </a:solidFill>
                <a:latin typeface="Equip Extended" panose="02000503030000020004" pitchFamily="2" charset="77"/>
              </a:defRPr>
            </a:lvl1pPr>
          </a:lstStyle>
          <a:p>
            <a:pPr lvl="0"/>
            <a:r>
              <a:rPr lang="en-GB"/>
              <a:t>03</a:t>
            </a:r>
          </a:p>
        </p:txBody>
      </p:sp>
      <p:sp>
        <p:nvSpPr>
          <p:cNvPr id="22" name="Content Placeholder 5">
            <a:extLst>
              <a:ext uri="{FF2B5EF4-FFF2-40B4-BE49-F238E27FC236}">
                <a16:creationId xmlns:a16="http://schemas.microsoft.com/office/drawing/2014/main" id="{B221D190-DA82-8C40-A021-F49C1BA940D0}"/>
              </a:ext>
            </a:extLst>
          </p:cNvPr>
          <p:cNvSpPr>
            <a:spLocks noGrp="1"/>
          </p:cNvSpPr>
          <p:nvPr>
            <p:ph sz="quarter" idx="11"/>
          </p:nvPr>
        </p:nvSpPr>
        <p:spPr>
          <a:xfrm>
            <a:off x="2159992" y="3210600"/>
            <a:ext cx="20059208" cy="5205600"/>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T"/>
          </a:p>
        </p:txBody>
      </p:sp>
    </p:spTree>
    <p:extLst>
      <p:ext uri="{BB962C8B-B14F-4D97-AF65-F5344CB8AC3E}">
        <p14:creationId xmlns:p14="http://schemas.microsoft.com/office/powerpoint/2010/main" val="61979718"/>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5_6_text in 2 column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1" y="8482520"/>
            <a:ext cx="6371378" cy="523348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1607201" y="759806"/>
            <a:ext cx="1627198" cy="1430156"/>
          </a:xfrm>
          <a:prstGeom prst="rect">
            <a:avLst/>
          </a:prstGeom>
        </p:spPr>
      </p:pic>
      <p:sp>
        <p:nvSpPr>
          <p:cNvPr id="6" name="Content Placeholder 5">
            <a:extLst>
              <a:ext uri="{FF2B5EF4-FFF2-40B4-BE49-F238E27FC236}">
                <a16:creationId xmlns:a16="http://schemas.microsoft.com/office/drawing/2014/main" id="{BB690711-A8AD-C64F-99C3-28967A35020C}"/>
              </a:ext>
            </a:extLst>
          </p:cNvPr>
          <p:cNvSpPr>
            <a:spLocks noGrp="1"/>
          </p:cNvSpPr>
          <p:nvPr>
            <p:ph sz="quarter" idx="11"/>
          </p:nvPr>
        </p:nvSpPr>
        <p:spPr>
          <a:xfrm>
            <a:off x="1252800" y="3204500"/>
            <a:ext cx="10130400" cy="7732300"/>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T"/>
          </a:p>
        </p:txBody>
      </p:sp>
      <p:sp>
        <p:nvSpPr>
          <p:cNvPr id="12" name="Content Placeholder 5">
            <a:extLst>
              <a:ext uri="{FF2B5EF4-FFF2-40B4-BE49-F238E27FC236}">
                <a16:creationId xmlns:a16="http://schemas.microsoft.com/office/drawing/2014/main" id="{ECAA6B25-0AAB-1848-A90A-94903A69A56F}"/>
              </a:ext>
            </a:extLst>
          </p:cNvPr>
          <p:cNvSpPr>
            <a:spLocks noGrp="1"/>
          </p:cNvSpPr>
          <p:nvPr>
            <p:ph sz="quarter" idx="30"/>
          </p:nvPr>
        </p:nvSpPr>
        <p:spPr>
          <a:xfrm>
            <a:off x="12823200" y="3204500"/>
            <a:ext cx="10130400" cy="7732800"/>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T"/>
          </a:p>
        </p:txBody>
      </p:sp>
      <p:sp>
        <p:nvSpPr>
          <p:cNvPr id="14" name="Text Placeholder 7">
            <a:extLst>
              <a:ext uri="{FF2B5EF4-FFF2-40B4-BE49-F238E27FC236}">
                <a16:creationId xmlns:a16="http://schemas.microsoft.com/office/drawing/2014/main" id="{04E5114A-A862-B140-9B54-72F0C4AD521B}"/>
              </a:ext>
            </a:extLst>
          </p:cNvPr>
          <p:cNvSpPr>
            <a:spLocks noGrp="1"/>
          </p:cNvSpPr>
          <p:nvPr>
            <p:ph type="body" sz="quarter" idx="10" hasCustomPrompt="1"/>
          </p:nvPr>
        </p:nvSpPr>
        <p:spPr>
          <a:xfrm>
            <a:off x="1278771" y="11753031"/>
            <a:ext cx="21708002" cy="996950"/>
          </a:xfrm>
        </p:spPr>
        <p:txBody>
          <a:bodyPr anchor="ctr">
            <a:normAutofit/>
          </a:bodyPr>
          <a:lstStyle>
            <a:lvl1pPr marL="0" indent="0">
              <a:buNone/>
              <a:defRPr sz="2000" b="0" i="0">
                <a:solidFill>
                  <a:schemeClr val="bg2"/>
                </a:solidFill>
                <a:latin typeface="Equip Extended Light" panose="02000503000000020004" pitchFamily="2" charset="77"/>
              </a:defRPr>
            </a:lvl1pPr>
          </a:lstStyle>
          <a:p>
            <a:pPr lvl="0"/>
            <a:r>
              <a:rPr lang="en-GB"/>
              <a:t>Edit Footnote</a:t>
            </a:r>
          </a:p>
        </p:txBody>
      </p:sp>
      <p:sp>
        <p:nvSpPr>
          <p:cNvPr id="15" name="Title 1">
            <a:extLst>
              <a:ext uri="{FF2B5EF4-FFF2-40B4-BE49-F238E27FC236}">
                <a16:creationId xmlns:a16="http://schemas.microsoft.com/office/drawing/2014/main" id="{31BA360A-D6E3-4147-BF41-108A0977E237}"/>
              </a:ext>
            </a:extLst>
          </p:cNvPr>
          <p:cNvSpPr>
            <a:spLocks noGrp="1"/>
          </p:cNvSpPr>
          <p:nvPr>
            <p:ph type="title" hasCustomPrompt="1"/>
          </p:nvPr>
        </p:nvSpPr>
        <p:spPr>
          <a:xfrm>
            <a:off x="1252796" y="962251"/>
            <a:ext cx="14400000" cy="857533"/>
          </a:xfrm>
          <a:prstGeom prst="rect">
            <a:avLst/>
          </a:prstGeom>
        </p:spPr>
        <p:txBody>
          <a:bodyPr tIns="72000" anchor="t">
            <a:spAutoFit/>
          </a:bodyPr>
          <a:lstStyle>
            <a:lvl1pPr>
              <a:lnSpc>
                <a:spcPct val="100000"/>
              </a:lnSpc>
              <a:defRPr sz="4800" b="1" i="0">
                <a:solidFill>
                  <a:schemeClr val="tx2"/>
                </a:solidFill>
                <a:latin typeface="Equip Extended" panose="02000503030000020004" pitchFamily="2" charset="77"/>
              </a:defRPr>
            </a:lvl1pPr>
          </a:lstStyle>
          <a:p>
            <a:r>
              <a:rPr lang="en-GB"/>
              <a:t>Edit title</a:t>
            </a:r>
            <a:endParaRPr lang="en-PT"/>
          </a:p>
        </p:txBody>
      </p:sp>
      <p:sp>
        <p:nvSpPr>
          <p:cNvPr id="16" name="Text Placeholder 7">
            <a:extLst>
              <a:ext uri="{FF2B5EF4-FFF2-40B4-BE49-F238E27FC236}">
                <a16:creationId xmlns:a16="http://schemas.microsoft.com/office/drawing/2014/main" id="{CC8980E1-F990-A948-B8EE-D64D6FDADD7D}"/>
              </a:ext>
            </a:extLst>
          </p:cNvPr>
          <p:cNvSpPr>
            <a:spLocks noGrp="1"/>
          </p:cNvSpPr>
          <p:nvPr>
            <p:ph type="body" sz="quarter" idx="29" hasCustomPrompt="1"/>
          </p:nvPr>
        </p:nvSpPr>
        <p:spPr>
          <a:xfrm>
            <a:off x="1252802" y="1860377"/>
            <a:ext cx="14400000" cy="611312"/>
          </a:xfrm>
          <a:prstGeom prst="rect">
            <a:avLst/>
          </a:prstGeom>
        </p:spPr>
        <p:txBody>
          <a:bodyPr wrap="square" tIns="72000" anchor="t">
            <a:spAutoFit/>
          </a:bodyPr>
          <a:lstStyle>
            <a:lvl1pPr marL="0" indent="0">
              <a:lnSpc>
                <a:spcPct val="100000"/>
              </a:lnSpc>
              <a:buNone/>
              <a:defRPr sz="3200" b="0" i="0">
                <a:solidFill>
                  <a:schemeClr val="tx2"/>
                </a:solidFill>
                <a:latin typeface="Equip Extended Light" panose="02000503000000020004" pitchFamily="2" charset="77"/>
              </a:defRPr>
            </a:lvl1pPr>
          </a:lstStyle>
          <a:p>
            <a:pPr lvl="0"/>
            <a:r>
              <a:rPr lang="en-GB"/>
              <a:t>Edit subtitle</a:t>
            </a:r>
          </a:p>
        </p:txBody>
      </p:sp>
    </p:spTree>
    <p:extLst>
      <p:ext uri="{BB962C8B-B14F-4D97-AF65-F5344CB8AC3E}">
        <p14:creationId xmlns:p14="http://schemas.microsoft.com/office/powerpoint/2010/main" val="2351021009"/>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5_7_text or graph in right column">
    <p:bg>
      <p:bgPr>
        <a:solidFill>
          <a:schemeClr val="bg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1607201" y="759806"/>
            <a:ext cx="1627198" cy="1430156"/>
          </a:xfrm>
          <a:prstGeom prst="rect">
            <a:avLst/>
          </a:prstGeom>
        </p:spPr>
      </p:pic>
      <p:sp>
        <p:nvSpPr>
          <p:cNvPr id="10" name="Text Placeholder 7">
            <a:extLst>
              <a:ext uri="{FF2B5EF4-FFF2-40B4-BE49-F238E27FC236}">
                <a16:creationId xmlns:a16="http://schemas.microsoft.com/office/drawing/2014/main" id="{7349E908-A4CA-7D44-A358-C5A13A5E120B}"/>
              </a:ext>
            </a:extLst>
          </p:cNvPr>
          <p:cNvSpPr>
            <a:spLocks noGrp="1"/>
          </p:cNvSpPr>
          <p:nvPr>
            <p:ph type="body" sz="quarter" idx="10" hasCustomPrompt="1"/>
          </p:nvPr>
        </p:nvSpPr>
        <p:spPr>
          <a:xfrm>
            <a:off x="1278771" y="11753031"/>
            <a:ext cx="21709170" cy="996950"/>
          </a:xfrm>
        </p:spPr>
        <p:txBody>
          <a:bodyPr anchor="ctr">
            <a:normAutofit/>
          </a:bodyPr>
          <a:lstStyle>
            <a:lvl1pPr marL="0" indent="0">
              <a:buNone/>
              <a:defRPr sz="2000" b="0" i="0">
                <a:solidFill>
                  <a:schemeClr val="bg2"/>
                </a:solidFill>
                <a:latin typeface="Equip Extended Light" panose="02000503000000020004" pitchFamily="2" charset="77"/>
              </a:defRPr>
            </a:lvl1pPr>
          </a:lstStyle>
          <a:p>
            <a:pPr lvl="0"/>
            <a:r>
              <a:rPr lang="en-GB"/>
              <a:t>Edit Footnote</a:t>
            </a:r>
          </a:p>
        </p:txBody>
      </p:sp>
      <p:sp>
        <p:nvSpPr>
          <p:cNvPr id="12" name="Content Placeholder 5">
            <a:extLst>
              <a:ext uri="{FF2B5EF4-FFF2-40B4-BE49-F238E27FC236}">
                <a16:creationId xmlns:a16="http://schemas.microsoft.com/office/drawing/2014/main" id="{ECAA6B25-0AAB-1848-A90A-94903A69A56F}"/>
              </a:ext>
            </a:extLst>
          </p:cNvPr>
          <p:cNvSpPr>
            <a:spLocks noGrp="1"/>
          </p:cNvSpPr>
          <p:nvPr>
            <p:ph sz="quarter" idx="30"/>
          </p:nvPr>
        </p:nvSpPr>
        <p:spPr>
          <a:xfrm>
            <a:off x="11383196" y="3204500"/>
            <a:ext cx="11570404" cy="8147936"/>
          </a:xfrm>
        </p:spPr>
        <p:txBody>
          <a:bodyPr/>
          <a:lstStyle>
            <a:lvl1pPr>
              <a:defRPr>
                <a:solidFill>
                  <a:srgbClr val="060320"/>
                </a:solidFill>
              </a:defRPr>
            </a:lvl1pPr>
            <a:lvl2pPr>
              <a:defRPr>
                <a:solidFill>
                  <a:srgbClr val="060320"/>
                </a:solidFill>
              </a:defRPr>
            </a:lvl2pPr>
            <a:lvl3pPr>
              <a:defRPr>
                <a:solidFill>
                  <a:srgbClr val="060320"/>
                </a:solidFill>
              </a:defRPr>
            </a:lvl3pPr>
            <a:lvl4pPr>
              <a:defRPr>
                <a:solidFill>
                  <a:srgbClr val="060320"/>
                </a:solidFill>
              </a:defRPr>
            </a:lvl4pPr>
            <a:lvl5pPr>
              <a:defRPr>
                <a:solidFill>
                  <a:srgbClr val="06032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T"/>
          </a:p>
        </p:txBody>
      </p:sp>
      <p:sp>
        <p:nvSpPr>
          <p:cNvPr id="11" name="Text Placeholder 7">
            <a:extLst>
              <a:ext uri="{FF2B5EF4-FFF2-40B4-BE49-F238E27FC236}">
                <a16:creationId xmlns:a16="http://schemas.microsoft.com/office/drawing/2014/main" id="{66580AB3-FB14-6946-8D8A-0DAE43903496}"/>
              </a:ext>
            </a:extLst>
          </p:cNvPr>
          <p:cNvSpPr>
            <a:spLocks noGrp="1"/>
          </p:cNvSpPr>
          <p:nvPr>
            <p:ph type="body" sz="quarter" idx="31" hasCustomPrompt="1"/>
          </p:nvPr>
        </p:nvSpPr>
        <p:spPr>
          <a:xfrm>
            <a:off x="1244428" y="3204499"/>
            <a:ext cx="8661600" cy="672867"/>
          </a:xfrm>
          <a:prstGeom prst="rect">
            <a:avLst/>
          </a:prstGeom>
        </p:spPr>
        <p:txBody>
          <a:bodyPr wrap="square" tIns="72000" numCol="1" spcCol="720000" anchor="t">
            <a:spAutoFit/>
          </a:bodyPr>
          <a:lstStyle>
            <a:lvl1pPr marL="0" indent="0">
              <a:lnSpc>
                <a:spcPct val="100000"/>
              </a:lnSpc>
              <a:buFont typeface="Arial" panose="020B0604020202020204" pitchFamily="34" charset="0"/>
              <a:buNone/>
              <a:defRPr sz="3600" b="0" i="0">
                <a:solidFill>
                  <a:schemeClr val="tx2"/>
                </a:solidFill>
                <a:latin typeface="Equip Extended" panose="02000503030000020004" pitchFamily="2" charset="77"/>
              </a:defRPr>
            </a:lvl1pPr>
          </a:lstStyle>
          <a:p>
            <a:pPr lvl="0"/>
            <a:r>
              <a:rPr lang="en-GB"/>
              <a:t>Edit description</a:t>
            </a:r>
          </a:p>
        </p:txBody>
      </p:sp>
      <p:sp>
        <p:nvSpPr>
          <p:cNvPr id="13" name="Title 1">
            <a:extLst>
              <a:ext uri="{FF2B5EF4-FFF2-40B4-BE49-F238E27FC236}">
                <a16:creationId xmlns:a16="http://schemas.microsoft.com/office/drawing/2014/main" id="{0BF60238-E321-3549-A8C0-EE0D527935C3}"/>
              </a:ext>
            </a:extLst>
          </p:cNvPr>
          <p:cNvSpPr>
            <a:spLocks noGrp="1"/>
          </p:cNvSpPr>
          <p:nvPr>
            <p:ph type="title" hasCustomPrompt="1"/>
          </p:nvPr>
        </p:nvSpPr>
        <p:spPr>
          <a:xfrm>
            <a:off x="1252798" y="962251"/>
            <a:ext cx="8661600" cy="857533"/>
          </a:xfrm>
          <a:prstGeom prst="rect">
            <a:avLst/>
          </a:prstGeom>
        </p:spPr>
        <p:txBody>
          <a:bodyPr tIns="72000" anchor="t">
            <a:spAutoFit/>
          </a:bodyPr>
          <a:lstStyle>
            <a:lvl1pPr>
              <a:lnSpc>
                <a:spcPct val="100000"/>
              </a:lnSpc>
              <a:defRPr sz="4800" b="1" i="0">
                <a:solidFill>
                  <a:schemeClr val="tx2"/>
                </a:solidFill>
                <a:latin typeface="Equip Extended" panose="02000503030000020004" pitchFamily="2" charset="77"/>
              </a:defRPr>
            </a:lvl1pPr>
          </a:lstStyle>
          <a:p>
            <a:r>
              <a:rPr lang="en-GB"/>
              <a:t>Edit title</a:t>
            </a:r>
            <a:endParaRPr lang="en-PT"/>
          </a:p>
        </p:txBody>
      </p:sp>
      <p:sp>
        <p:nvSpPr>
          <p:cNvPr id="14" name="Text Placeholder 7">
            <a:extLst>
              <a:ext uri="{FF2B5EF4-FFF2-40B4-BE49-F238E27FC236}">
                <a16:creationId xmlns:a16="http://schemas.microsoft.com/office/drawing/2014/main" id="{4E29A3D6-AE35-E54C-926B-EFDDDE811835}"/>
              </a:ext>
            </a:extLst>
          </p:cNvPr>
          <p:cNvSpPr>
            <a:spLocks noGrp="1"/>
          </p:cNvSpPr>
          <p:nvPr>
            <p:ph type="body" sz="quarter" idx="29" hasCustomPrompt="1"/>
          </p:nvPr>
        </p:nvSpPr>
        <p:spPr>
          <a:xfrm>
            <a:off x="1252802" y="1860377"/>
            <a:ext cx="8661600" cy="611312"/>
          </a:xfrm>
          <a:prstGeom prst="rect">
            <a:avLst/>
          </a:prstGeom>
        </p:spPr>
        <p:txBody>
          <a:bodyPr wrap="square" tIns="72000" anchor="t">
            <a:spAutoFit/>
          </a:bodyPr>
          <a:lstStyle>
            <a:lvl1pPr marL="0" indent="0">
              <a:lnSpc>
                <a:spcPct val="100000"/>
              </a:lnSpc>
              <a:buNone/>
              <a:defRPr sz="3200" b="0" i="0">
                <a:solidFill>
                  <a:schemeClr val="tx2"/>
                </a:solidFill>
                <a:latin typeface="Equip Extended Light" panose="02000503000000020004" pitchFamily="2" charset="77"/>
              </a:defRPr>
            </a:lvl1pPr>
          </a:lstStyle>
          <a:p>
            <a:pPr lvl="0"/>
            <a:r>
              <a:rPr lang="en-GB"/>
              <a:t>Edit subtitle</a:t>
            </a:r>
          </a:p>
        </p:txBody>
      </p:sp>
    </p:spTree>
    <p:extLst>
      <p:ext uri="{BB962C8B-B14F-4D97-AF65-F5344CB8AC3E}">
        <p14:creationId xmlns:p14="http://schemas.microsoft.com/office/powerpoint/2010/main" val="2240117304"/>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5_8_Paragraph 3 Columns">
    <p:bg>
      <p:bgPr>
        <a:solidFill>
          <a:schemeClr val="bg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1607201" y="759806"/>
            <a:ext cx="1627198" cy="1430156"/>
          </a:xfrm>
          <a:prstGeom prst="rect">
            <a:avLst/>
          </a:prstGeom>
        </p:spPr>
      </p:pic>
      <p:sp>
        <p:nvSpPr>
          <p:cNvPr id="19" name="Text Placeholder 7">
            <a:extLst>
              <a:ext uri="{FF2B5EF4-FFF2-40B4-BE49-F238E27FC236}">
                <a16:creationId xmlns:a16="http://schemas.microsoft.com/office/drawing/2014/main" id="{FFFBB409-1DFD-1441-8895-D381848D5ABE}"/>
              </a:ext>
            </a:extLst>
          </p:cNvPr>
          <p:cNvSpPr>
            <a:spLocks noGrp="1"/>
          </p:cNvSpPr>
          <p:nvPr>
            <p:ph type="body" sz="quarter" idx="31" hasCustomPrompt="1"/>
          </p:nvPr>
        </p:nvSpPr>
        <p:spPr>
          <a:xfrm>
            <a:off x="1244430" y="4306101"/>
            <a:ext cx="20362772" cy="4300390"/>
          </a:xfrm>
          <a:prstGeom prst="rect">
            <a:avLst/>
          </a:prstGeom>
        </p:spPr>
        <p:txBody>
          <a:bodyPr wrap="square" tIns="72000" numCol="3" spcCol="720000" anchor="t">
            <a:spAutoFit/>
          </a:bodyPr>
          <a:lstStyle>
            <a:lvl1pPr marL="0" indent="0">
              <a:lnSpc>
                <a:spcPct val="100000"/>
              </a:lnSpc>
              <a:buFont typeface="+mj-lt"/>
              <a:buNone/>
              <a:defRPr sz="2400" b="0" i="0">
                <a:solidFill>
                  <a:schemeClr val="tx2"/>
                </a:solidFill>
                <a:latin typeface="Equip Light" panose="02000503000000020004" pitchFamily="2" charset="77"/>
              </a:defRPr>
            </a:lvl1pPr>
          </a:lstStyle>
          <a:p>
            <a:pPr lvl="0"/>
            <a:r>
              <a:rPr lang="en-GB"/>
              <a:t>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a:t>
            </a:r>
            <a:r>
              <a:rPr lang="en-GB" err="1"/>
              <a:t>ut</a:t>
            </a:r>
            <a:r>
              <a:rPr lang="en-GB"/>
              <a:t> </a:t>
            </a:r>
            <a:r>
              <a:rPr lang="en-GB" err="1"/>
              <a:t>labore</a:t>
            </a:r>
            <a:r>
              <a:rPr lang="en-GB"/>
              <a:t> et dolore magna </a:t>
            </a:r>
            <a:r>
              <a:rPr lang="en-GB" err="1"/>
              <a:t>aliqua</a:t>
            </a:r>
            <a:r>
              <a:rPr lang="en-GB"/>
              <a:t>. </a:t>
            </a:r>
            <a:r>
              <a:rPr lang="en-GB" err="1"/>
              <a:t>Risus</a:t>
            </a:r>
            <a:r>
              <a:rPr lang="en-GB"/>
              <a:t> </a:t>
            </a:r>
            <a:r>
              <a:rPr lang="en-GB" err="1"/>
              <a:t>feugiat</a:t>
            </a:r>
            <a:r>
              <a:rPr lang="en-GB"/>
              <a:t> in ante </a:t>
            </a:r>
            <a:r>
              <a:rPr lang="en-GB" err="1"/>
              <a:t>metus</a:t>
            </a:r>
            <a:r>
              <a:rPr lang="en-GB"/>
              <a:t> dictum. </a:t>
            </a:r>
            <a:r>
              <a:rPr lang="en-GB" err="1"/>
              <a:t>Tincidunt</a:t>
            </a:r>
            <a:r>
              <a:rPr lang="en-GB"/>
              <a:t> </a:t>
            </a:r>
            <a:r>
              <a:rPr lang="en-GB" err="1"/>
              <a:t>praesent</a:t>
            </a:r>
            <a:r>
              <a:rPr lang="en-GB"/>
              <a:t> semper </a:t>
            </a:r>
            <a:r>
              <a:rPr lang="en-GB" err="1"/>
              <a:t>feugiat</a:t>
            </a:r>
            <a:r>
              <a:rPr lang="en-GB"/>
              <a:t> </a:t>
            </a:r>
            <a:r>
              <a:rPr lang="en-GB" err="1"/>
              <a:t>nibh</a:t>
            </a:r>
            <a:r>
              <a:rPr lang="en-GB"/>
              <a:t>  </a:t>
            </a:r>
            <a:r>
              <a:rPr lang="en-GB" err="1"/>
              <a:t>sed</a:t>
            </a:r>
            <a:r>
              <a:rPr lang="en-GB"/>
              <a:t> pulvinar. Proin libero </a:t>
            </a:r>
            <a:r>
              <a:rPr lang="en-GB" err="1"/>
              <a:t>nunc</a:t>
            </a:r>
            <a:r>
              <a:rPr lang="en-GB"/>
              <a:t> </a:t>
            </a:r>
            <a:r>
              <a:rPr lang="en-GB" err="1"/>
              <a:t>consequat</a:t>
            </a:r>
            <a:r>
              <a:rPr lang="en-GB"/>
              <a:t> </a:t>
            </a:r>
            <a:r>
              <a:rPr lang="en-GB" err="1"/>
              <a:t>interdum</a:t>
            </a:r>
            <a:r>
              <a:rPr lang="en-GB"/>
              <a:t> </a:t>
            </a:r>
            <a:r>
              <a:rPr lang="en-GB" err="1"/>
              <a:t>varius</a:t>
            </a:r>
            <a:r>
              <a:rPr lang="en-GB"/>
              <a:t> sit </a:t>
            </a:r>
            <a:r>
              <a:rPr lang="en-GB" err="1"/>
              <a:t>amet</a:t>
            </a:r>
            <a:r>
              <a:rPr lang="en-GB"/>
              <a:t>. </a:t>
            </a:r>
            <a:r>
              <a:rPr lang="en-GB" err="1"/>
              <a:t>Sagittis</a:t>
            </a:r>
            <a:r>
              <a:rPr lang="en-GB"/>
              <a:t> id </a:t>
            </a:r>
            <a:r>
              <a:rPr lang="en-GB" err="1"/>
              <a:t>consectetur</a:t>
            </a:r>
            <a:r>
              <a:rPr lang="en-GB"/>
              <a:t> </a:t>
            </a:r>
            <a:r>
              <a:rPr lang="en-GB" err="1"/>
              <a:t>purus</a:t>
            </a:r>
            <a:r>
              <a:rPr lang="en-GB"/>
              <a:t> </a:t>
            </a:r>
            <a:r>
              <a:rPr lang="en-GB" err="1"/>
              <a:t>ut.</a:t>
            </a:r>
            <a:r>
              <a:rPr lang="en-GB"/>
              <a:t> </a:t>
            </a:r>
            <a:r>
              <a:rPr lang="en-GB" err="1"/>
              <a:t>Aliquam</a:t>
            </a:r>
            <a:r>
              <a:rPr lang="en-GB"/>
              <a:t> </a:t>
            </a:r>
            <a:r>
              <a:rPr lang="en-GB" err="1"/>
              <a:t>faucibus</a:t>
            </a:r>
            <a:r>
              <a:rPr lang="en-GB"/>
              <a:t> </a:t>
            </a:r>
            <a:r>
              <a:rPr lang="en-GB" err="1"/>
              <a:t>purus</a:t>
            </a:r>
            <a:r>
              <a:rPr lang="en-GB"/>
              <a:t> in </a:t>
            </a:r>
            <a:r>
              <a:rPr lang="en-GB" err="1"/>
              <a:t>massa</a:t>
            </a:r>
            <a:r>
              <a:rPr lang="en-GB"/>
              <a:t> </a:t>
            </a:r>
            <a:r>
              <a:rPr lang="en-GB" err="1"/>
              <a:t>tempor</a:t>
            </a:r>
            <a:r>
              <a:rPr lang="en-GB"/>
              <a:t> </a:t>
            </a:r>
            <a:r>
              <a:rPr lang="en-GB" err="1"/>
              <a:t>nec</a:t>
            </a:r>
            <a:r>
              <a:rPr lang="en-GB"/>
              <a:t> feu </a:t>
            </a:r>
            <a:r>
              <a:rPr lang="en-GB" err="1"/>
              <a:t>giat</a:t>
            </a:r>
            <a:r>
              <a:rPr lang="en-GB"/>
              <a:t> </a:t>
            </a:r>
            <a:r>
              <a:rPr lang="en-GB" err="1"/>
              <a:t>nisl</a:t>
            </a:r>
            <a:r>
              <a:rPr lang="en-GB"/>
              <a:t> </a:t>
            </a:r>
            <a:r>
              <a:rPr lang="en-GB" err="1"/>
              <a:t>pretium</a:t>
            </a:r>
            <a:r>
              <a:rPr lang="en-GB"/>
              <a:t>. </a:t>
            </a:r>
            <a:r>
              <a:rPr lang="en-GB" err="1"/>
              <a:t>Tempor</a:t>
            </a:r>
            <a:r>
              <a:rPr lang="en-GB"/>
              <a:t> </a:t>
            </a:r>
            <a:r>
              <a:rPr lang="en-GB" err="1"/>
              <a:t>commodo</a:t>
            </a:r>
            <a:r>
              <a:rPr lang="en-GB"/>
              <a:t> </a:t>
            </a:r>
            <a:r>
              <a:rPr lang="en-GB" err="1"/>
              <a:t>ullam</a:t>
            </a:r>
            <a:r>
              <a:rPr lang="en-GB"/>
              <a:t> </a:t>
            </a:r>
            <a:r>
              <a:rPr lang="en-GB" err="1"/>
              <a:t>corper</a:t>
            </a:r>
            <a:r>
              <a:rPr lang="en-GB"/>
              <a:t> a </a:t>
            </a:r>
            <a:r>
              <a:rPr lang="en-GB" err="1"/>
              <a:t>lacus</a:t>
            </a:r>
            <a:r>
              <a:rPr lang="en-GB"/>
              <a:t> vestibulum. Semper </a:t>
            </a:r>
            <a:r>
              <a:rPr lang="en-GB" err="1"/>
              <a:t>risus</a:t>
            </a:r>
            <a:r>
              <a:rPr lang="en-GB"/>
              <a:t> in </a:t>
            </a:r>
            <a:r>
              <a:rPr lang="en-GB" err="1"/>
              <a:t>hendrerit</a:t>
            </a:r>
            <a:r>
              <a:rPr lang="en-GB"/>
              <a:t> gravida </a:t>
            </a:r>
            <a:r>
              <a:rPr lang="en-GB" err="1"/>
              <a:t>rutrum</a:t>
            </a:r>
            <a:r>
              <a:rPr lang="en-GB"/>
              <a:t>. </a:t>
            </a:r>
            <a:r>
              <a:rPr lang="en-GB" err="1"/>
              <a:t>Imperdiet</a:t>
            </a:r>
            <a:r>
              <a:rPr lang="en-GB"/>
              <a:t> </a:t>
            </a:r>
            <a:r>
              <a:rPr lang="en-GB" err="1"/>
              <a:t>massa</a:t>
            </a:r>
            <a:r>
              <a:rPr lang="en-GB"/>
              <a:t> </a:t>
            </a:r>
            <a:r>
              <a:rPr lang="en-GB" err="1"/>
              <a:t>tincidunt</a:t>
            </a:r>
            <a:r>
              <a:rPr lang="en-GB"/>
              <a:t> </a:t>
            </a:r>
            <a:r>
              <a:rPr lang="en-GB" err="1"/>
              <a:t>nunc</a:t>
            </a:r>
            <a:r>
              <a:rPr lang="en-GB"/>
              <a:t> pulvinar </a:t>
            </a:r>
            <a:r>
              <a:rPr lang="en-GB" err="1"/>
              <a:t>sapien</a:t>
            </a:r>
            <a:r>
              <a:rPr lang="en-GB"/>
              <a:t> et ligula </a:t>
            </a:r>
            <a:r>
              <a:rPr lang="en-GB" err="1"/>
              <a:t>ullamcorper</a:t>
            </a:r>
            <a:r>
              <a:rPr lang="en-GB"/>
              <a:t> </a:t>
            </a:r>
            <a:r>
              <a:rPr lang="en-GB" err="1"/>
              <a:t>malesuada</a:t>
            </a:r>
            <a:r>
              <a:rPr lang="en-GB"/>
              <a:t>.       Ac </a:t>
            </a:r>
            <a:r>
              <a:rPr lang="en-GB" err="1"/>
              <a:t>felis</a:t>
            </a:r>
            <a:r>
              <a:rPr lang="en-GB"/>
              <a:t> </a:t>
            </a:r>
            <a:r>
              <a:rPr lang="en-GB" err="1"/>
              <a:t>donec</a:t>
            </a:r>
            <a:r>
              <a:rPr lang="en-GB"/>
              <a:t> et </a:t>
            </a:r>
            <a:r>
              <a:rPr lang="en-GB" err="1"/>
              <a:t>odio</a:t>
            </a:r>
            <a:r>
              <a:rPr lang="en-GB"/>
              <a:t> </a:t>
            </a:r>
            <a:r>
              <a:rPr lang="en-GB" err="1"/>
              <a:t>pellentesque</a:t>
            </a:r>
            <a:r>
              <a:rPr lang="en-GB"/>
              <a:t> diam. In vitae </a:t>
            </a:r>
            <a:r>
              <a:rPr lang="en-GB" err="1"/>
              <a:t>turpis</a:t>
            </a:r>
            <a:r>
              <a:rPr lang="en-GB"/>
              <a:t> </a:t>
            </a:r>
            <a:r>
              <a:rPr lang="en-GB" err="1"/>
              <a:t>massa</a:t>
            </a:r>
            <a:r>
              <a:rPr lang="en-GB"/>
              <a:t> </a:t>
            </a:r>
            <a:r>
              <a:rPr lang="en-GB" err="1"/>
              <a:t>sed</a:t>
            </a:r>
            <a:r>
              <a:rPr lang="en-GB"/>
              <a:t> </a:t>
            </a:r>
            <a:r>
              <a:rPr lang="en-GB" err="1"/>
              <a:t>elementum</a:t>
            </a:r>
            <a:r>
              <a:rPr lang="en-GB"/>
              <a:t>. </a:t>
            </a:r>
            <a:r>
              <a:rPr lang="en-GB" err="1"/>
              <a:t>Imperdiet</a:t>
            </a:r>
            <a:r>
              <a:rPr lang="en-GB"/>
              <a:t> </a:t>
            </a:r>
            <a:r>
              <a:rPr lang="en-GB" err="1"/>
              <a:t>massa</a:t>
            </a:r>
            <a:r>
              <a:rPr lang="en-GB"/>
              <a:t> </a:t>
            </a:r>
            <a:r>
              <a:rPr lang="en-GB" err="1"/>
              <a:t>tincidunt</a:t>
            </a:r>
            <a:r>
              <a:rPr lang="en-GB"/>
              <a:t> </a:t>
            </a:r>
            <a:r>
              <a:rPr lang="en-GB" err="1"/>
              <a:t>nunc</a:t>
            </a:r>
            <a:r>
              <a:rPr lang="en-GB"/>
              <a:t> pulvinar </a:t>
            </a:r>
            <a:r>
              <a:rPr lang="en-GB" err="1"/>
              <a:t>sapien</a:t>
            </a:r>
            <a:r>
              <a:rPr lang="en-GB"/>
              <a:t> et ligula. Et </a:t>
            </a:r>
            <a:r>
              <a:rPr lang="en-GB" err="1"/>
              <a:t>tortor</a:t>
            </a:r>
            <a:r>
              <a:rPr lang="en-GB"/>
              <a:t> at </a:t>
            </a:r>
            <a:r>
              <a:rPr lang="en-GB" err="1"/>
              <a:t>risus</a:t>
            </a:r>
            <a:r>
              <a:rPr lang="en-GB"/>
              <a:t> </a:t>
            </a:r>
            <a:r>
              <a:rPr lang="en-GB" err="1"/>
              <a:t>viverra</a:t>
            </a:r>
            <a:r>
              <a:rPr lang="en-GB"/>
              <a:t> </a:t>
            </a:r>
            <a:r>
              <a:rPr lang="en-GB" err="1"/>
              <a:t>adipiscing</a:t>
            </a:r>
            <a:r>
              <a:rPr lang="en-GB"/>
              <a:t> at in. Cursus </a:t>
            </a:r>
            <a:r>
              <a:rPr lang="en-GB" err="1"/>
              <a:t>risus</a:t>
            </a:r>
            <a:r>
              <a:rPr lang="en-GB"/>
              <a:t> at </a:t>
            </a:r>
            <a:r>
              <a:rPr lang="en-GB" err="1"/>
              <a:t>ultrices</a:t>
            </a:r>
            <a:r>
              <a:rPr lang="en-GB"/>
              <a:t> mi tempus </a:t>
            </a:r>
            <a:r>
              <a:rPr lang="en-GB" err="1"/>
              <a:t>imperdiet</a:t>
            </a:r>
            <a:r>
              <a:rPr lang="en-GB"/>
              <a:t> </a:t>
            </a:r>
            <a:r>
              <a:rPr lang="en-GB" err="1"/>
              <a:t>nulla</a:t>
            </a:r>
            <a:r>
              <a:rPr lang="en-GB"/>
              <a:t> </a:t>
            </a:r>
            <a:r>
              <a:rPr lang="en-GB" err="1"/>
              <a:t>malesuada</a:t>
            </a:r>
            <a:r>
              <a:rPr lang="en-GB"/>
              <a:t>. At </a:t>
            </a:r>
            <a:r>
              <a:rPr lang="en-GB" err="1"/>
              <a:t>ultrices</a:t>
            </a:r>
            <a:r>
              <a:rPr lang="en-GB"/>
              <a:t> mi tempus </a:t>
            </a:r>
            <a:r>
              <a:rPr lang="en-GB" err="1"/>
              <a:t>imperdiet</a:t>
            </a:r>
            <a:r>
              <a:rPr lang="en-GB"/>
              <a:t> </a:t>
            </a:r>
            <a:r>
              <a:rPr lang="en-GB" err="1"/>
              <a:t>nulla</a:t>
            </a:r>
            <a:r>
              <a:rPr lang="en-GB"/>
              <a:t> </a:t>
            </a:r>
            <a:r>
              <a:rPr lang="en-GB" err="1"/>
              <a:t>malesuada</a:t>
            </a:r>
            <a:r>
              <a:rPr lang="en-GB"/>
              <a:t> </a:t>
            </a:r>
            <a:r>
              <a:rPr lang="en-GB" err="1"/>
              <a:t>pellentesque</a:t>
            </a:r>
            <a:r>
              <a:rPr lang="en-GB"/>
              <a:t> </a:t>
            </a:r>
            <a:r>
              <a:rPr lang="en-GB" err="1"/>
              <a:t>elit</a:t>
            </a:r>
            <a:r>
              <a:rPr lang="en-GB"/>
              <a:t>. Nunc </a:t>
            </a:r>
            <a:r>
              <a:rPr lang="en-GB" err="1"/>
              <a:t>vel</a:t>
            </a:r>
            <a:r>
              <a:rPr lang="en-GB"/>
              <a:t> </a:t>
            </a:r>
            <a:r>
              <a:rPr lang="en-GB" err="1"/>
              <a:t>risus</a:t>
            </a:r>
            <a:r>
              <a:rPr lang="en-GB"/>
              <a:t> </a:t>
            </a:r>
            <a:r>
              <a:rPr lang="en-GB" err="1"/>
              <a:t>commodo</a:t>
            </a:r>
            <a:r>
              <a:rPr lang="en-GB"/>
              <a:t> </a:t>
            </a:r>
            <a:r>
              <a:rPr lang="en-GB" err="1"/>
              <a:t>viverra</a:t>
            </a:r>
            <a:r>
              <a:rPr lang="en-GB"/>
              <a:t> </a:t>
            </a:r>
            <a:r>
              <a:rPr lang="en-GB" err="1"/>
              <a:t>maecenas</a:t>
            </a:r>
            <a:r>
              <a:rPr lang="en-GB"/>
              <a:t>.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duis</a:t>
            </a:r>
            <a:r>
              <a:rPr lang="en-GB"/>
              <a:t>. </a:t>
            </a:r>
          </a:p>
        </p:txBody>
      </p:sp>
      <p:sp>
        <p:nvSpPr>
          <p:cNvPr id="24" name="Text Placeholder 22">
            <a:extLst>
              <a:ext uri="{FF2B5EF4-FFF2-40B4-BE49-F238E27FC236}">
                <a16:creationId xmlns:a16="http://schemas.microsoft.com/office/drawing/2014/main" id="{D33787D1-5C01-9949-B9E7-8931AD3F5DE2}"/>
              </a:ext>
            </a:extLst>
          </p:cNvPr>
          <p:cNvSpPr>
            <a:spLocks noGrp="1"/>
          </p:cNvSpPr>
          <p:nvPr>
            <p:ph type="body" sz="quarter" idx="32" hasCustomPrompt="1"/>
          </p:nvPr>
        </p:nvSpPr>
        <p:spPr>
          <a:xfrm>
            <a:off x="1245600" y="3596451"/>
            <a:ext cx="14400000" cy="553998"/>
          </a:xfrm>
        </p:spPr>
        <p:txBody>
          <a:bodyPr wrap="square" anchor="b">
            <a:spAutoFit/>
          </a:bodyPr>
          <a:lstStyle>
            <a:lvl1pPr marL="0" indent="0">
              <a:lnSpc>
                <a:spcPct val="100000"/>
              </a:lnSpc>
              <a:buNone/>
              <a:defRPr sz="3000" b="1" i="0">
                <a:solidFill>
                  <a:schemeClr val="tx1"/>
                </a:solidFill>
                <a:latin typeface="Equip Extended" panose="02000503030000020004" pitchFamily="2" charset="77"/>
              </a:defRPr>
            </a:lvl1pPr>
          </a:lstStyle>
          <a:p>
            <a:r>
              <a:rPr lang="en-GB"/>
              <a:t>Edit paragraph headline</a:t>
            </a:r>
            <a:endParaRPr lang="en-PT"/>
          </a:p>
        </p:txBody>
      </p:sp>
      <p:sp>
        <p:nvSpPr>
          <p:cNvPr id="8" name="Text Placeholder 7">
            <a:extLst>
              <a:ext uri="{FF2B5EF4-FFF2-40B4-BE49-F238E27FC236}">
                <a16:creationId xmlns:a16="http://schemas.microsoft.com/office/drawing/2014/main" id="{2B194115-C80D-C847-B4D6-BB1148451F3B}"/>
              </a:ext>
            </a:extLst>
          </p:cNvPr>
          <p:cNvSpPr>
            <a:spLocks noGrp="1"/>
          </p:cNvSpPr>
          <p:nvPr>
            <p:ph type="body" sz="quarter" idx="10" hasCustomPrompt="1"/>
          </p:nvPr>
        </p:nvSpPr>
        <p:spPr>
          <a:xfrm>
            <a:off x="1278771" y="11753031"/>
            <a:ext cx="21708002" cy="996950"/>
          </a:xfrm>
        </p:spPr>
        <p:txBody>
          <a:bodyPr anchor="ctr">
            <a:normAutofit/>
          </a:bodyPr>
          <a:lstStyle>
            <a:lvl1pPr marL="0" indent="0">
              <a:buNone/>
              <a:defRPr sz="2000" b="0" i="0">
                <a:solidFill>
                  <a:schemeClr val="bg2"/>
                </a:solidFill>
                <a:latin typeface="Equip Extended Light" panose="02000503000000020004" pitchFamily="2" charset="77"/>
              </a:defRPr>
            </a:lvl1pPr>
          </a:lstStyle>
          <a:p>
            <a:pPr lvl="0"/>
            <a:r>
              <a:rPr lang="en-GB"/>
              <a:t>Edit Footnote</a:t>
            </a:r>
          </a:p>
        </p:txBody>
      </p:sp>
      <p:sp>
        <p:nvSpPr>
          <p:cNvPr id="9" name="Title 1">
            <a:extLst>
              <a:ext uri="{FF2B5EF4-FFF2-40B4-BE49-F238E27FC236}">
                <a16:creationId xmlns:a16="http://schemas.microsoft.com/office/drawing/2014/main" id="{83B12B0E-64A0-4A44-8074-6B371F1CA061}"/>
              </a:ext>
            </a:extLst>
          </p:cNvPr>
          <p:cNvSpPr>
            <a:spLocks noGrp="1"/>
          </p:cNvSpPr>
          <p:nvPr>
            <p:ph type="title" hasCustomPrompt="1"/>
          </p:nvPr>
        </p:nvSpPr>
        <p:spPr>
          <a:xfrm>
            <a:off x="1252796" y="962251"/>
            <a:ext cx="14400000" cy="857533"/>
          </a:xfrm>
          <a:prstGeom prst="rect">
            <a:avLst/>
          </a:prstGeom>
        </p:spPr>
        <p:txBody>
          <a:bodyPr tIns="72000" anchor="t">
            <a:spAutoFit/>
          </a:bodyPr>
          <a:lstStyle>
            <a:lvl1pPr>
              <a:lnSpc>
                <a:spcPct val="100000"/>
              </a:lnSpc>
              <a:defRPr sz="4800" b="1" i="0">
                <a:solidFill>
                  <a:schemeClr val="tx2"/>
                </a:solidFill>
                <a:latin typeface="Equip Extended" panose="02000503030000020004" pitchFamily="2" charset="77"/>
              </a:defRPr>
            </a:lvl1pPr>
          </a:lstStyle>
          <a:p>
            <a:r>
              <a:rPr lang="en-GB"/>
              <a:t>Edit title</a:t>
            </a:r>
            <a:endParaRPr lang="en-PT"/>
          </a:p>
        </p:txBody>
      </p:sp>
      <p:sp>
        <p:nvSpPr>
          <p:cNvPr id="13" name="Text Placeholder 7">
            <a:extLst>
              <a:ext uri="{FF2B5EF4-FFF2-40B4-BE49-F238E27FC236}">
                <a16:creationId xmlns:a16="http://schemas.microsoft.com/office/drawing/2014/main" id="{6DFF1715-6CAB-074C-AF7F-DDEDDADEBF78}"/>
              </a:ext>
            </a:extLst>
          </p:cNvPr>
          <p:cNvSpPr>
            <a:spLocks noGrp="1"/>
          </p:cNvSpPr>
          <p:nvPr>
            <p:ph type="body" sz="quarter" idx="29" hasCustomPrompt="1"/>
          </p:nvPr>
        </p:nvSpPr>
        <p:spPr>
          <a:xfrm>
            <a:off x="1252802" y="1860377"/>
            <a:ext cx="14400000" cy="611312"/>
          </a:xfrm>
          <a:prstGeom prst="rect">
            <a:avLst/>
          </a:prstGeom>
        </p:spPr>
        <p:txBody>
          <a:bodyPr wrap="square" tIns="72000" anchor="t">
            <a:spAutoFit/>
          </a:bodyPr>
          <a:lstStyle>
            <a:lvl1pPr marL="0" indent="0">
              <a:lnSpc>
                <a:spcPct val="100000"/>
              </a:lnSpc>
              <a:buNone/>
              <a:defRPr sz="3200" b="0" i="0">
                <a:solidFill>
                  <a:schemeClr val="tx2"/>
                </a:solidFill>
                <a:latin typeface="Equip Extended Light" panose="02000503000000020004" pitchFamily="2" charset="77"/>
              </a:defRPr>
            </a:lvl1pPr>
          </a:lstStyle>
          <a:p>
            <a:pPr lvl="0"/>
            <a:r>
              <a:rPr lang="en-GB"/>
              <a:t>Edit subtitle</a:t>
            </a:r>
          </a:p>
        </p:txBody>
      </p:sp>
    </p:spTree>
    <p:extLst>
      <p:ext uri="{BB962C8B-B14F-4D97-AF65-F5344CB8AC3E}">
        <p14:creationId xmlns:p14="http://schemas.microsoft.com/office/powerpoint/2010/main" val="826410991"/>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5_9_Bullet List 3 Columns">
    <p:bg>
      <p:bgPr>
        <a:solidFill>
          <a:schemeClr val="bg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1607201" y="759806"/>
            <a:ext cx="1627198" cy="1430156"/>
          </a:xfrm>
          <a:prstGeom prst="rect">
            <a:avLst/>
          </a:prstGeom>
        </p:spPr>
      </p:pic>
      <p:sp>
        <p:nvSpPr>
          <p:cNvPr id="19" name="Text Placeholder 7">
            <a:extLst>
              <a:ext uri="{FF2B5EF4-FFF2-40B4-BE49-F238E27FC236}">
                <a16:creationId xmlns:a16="http://schemas.microsoft.com/office/drawing/2014/main" id="{FFFBB409-1DFD-1441-8895-D381848D5ABE}"/>
              </a:ext>
            </a:extLst>
          </p:cNvPr>
          <p:cNvSpPr>
            <a:spLocks noGrp="1"/>
          </p:cNvSpPr>
          <p:nvPr>
            <p:ph type="body" sz="quarter" idx="31" hasCustomPrompt="1"/>
          </p:nvPr>
        </p:nvSpPr>
        <p:spPr>
          <a:xfrm>
            <a:off x="1244430" y="4306100"/>
            <a:ext cx="6480000" cy="2365639"/>
          </a:xfrm>
          <a:prstGeom prst="rect">
            <a:avLst/>
          </a:prstGeom>
        </p:spPr>
        <p:txBody>
          <a:bodyPr wrap="square" tIns="72000" numCol="1" spcCol="720000" anchor="t">
            <a:spAutoFit/>
          </a:bodyPr>
          <a:lstStyle>
            <a:lvl1pPr marL="342900" indent="-342900">
              <a:lnSpc>
                <a:spcPct val="100000"/>
              </a:lnSpc>
              <a:buFont typeface="Arial" panose="020B0604020202020204" pitchFamily="34" charset="0"/>
              <a:buChar char="•"/>
              <a:defRPr sz="2400" b="0" i="0">
                <a:solidFill>
                  <a:schemeClr val="tx2"/>
                </a:solidFill>
                <a:latin typeface="Equip Light" panose="02000503000000020004" pitchFamily="2" charset="77"/>
              </a:defRPr>
            </a:lvl1pPr>
          </a:lstStyle>
          <a:p>
            <a:pPr lvl="0"/>
            <a:r>
              <a:rPr lang="en-GB"/>
              <a:t>Option 1</a:t>
            </a:r>
          </a:p>
          <a:p>
            <a:pPr lvl="0"/>
            <a:r>
              <a:rPr lang="en-GB"/>
              <a:t>Option 2</a:t>
            </a:r>
          </a:p>
          <a:p>
            <a:pPr lvl="0"/>
            <a:r>
              <a:rPr lang="en-GB"/>
              <a:t>Option 3</a:t>
            </a:r>
          </a:p>
          <a:p>
            <a:pPr lvl="0"/>
            <a:r>
              <a:rPr lang="en-GB"/>
              <a:t>Option 4</a:t>
            </a:r>
          </a:p>
        </p:txBody>
      </p:sp>
      <p:sp>
        <p:nvSpPr>
          <p:cNvPr id="24" name="Text Placeholder 22">
            <a:extLst>
              <a:ext uri="{FF2B5EF4-FFF2-40B4-BE49-F238E27FC236}">
                <a16:creationId xmlns:a16="http://schemas.microsoft.com/office/drawing/2014/main" id="{D33787D1-5C01-9949-B9E7-8931AD3F5DE2}"/>
              </a:ext>
            </a:extLst>
          </p:cNvPr>
          <p:cNvSpPr>
            <a:spLocks noGrp="1"/>
          </p:cNvSpPr>
          <p:nvPr>
            <p:ph type="body" sz="quarter" idx="32" hasCustomPrompt="1"/>
          </p:nvPr>
        </p:nvSpPr>
        <p:spPr>
          <a:xfrm>
            <a:off x="1245600" y="3596451"/>
            <a:ext cx="6480000" cy="553998"/>
          </a:xfrm>
        </p:spPr>
        <p:txBody>
          <a:bodyPr wrap="square" anchor="b">
            <a:spAutoFit/>
          </a:bodyPr>
          <a:lstStyle>
            <a:lvl1pPr marL="0" indent="0">
              <a:lnSpc>
                <a:spcPct val="100000"/>
              </a:lnSpc>
              <a:buNone/>
              <a:defRPr sz="3000" b="1" i="0">
                <a:solidFill>
                  <a:schemeClr val="tx1"/>
                </a:solidFill>
                <a:latin typeface="Equip Extended" panose="02000503030000020004" pitchFamily="2" charset="77"/>
              </a:defRPr>
            </a:lvl1pPr>
          </a:lstStyle>
          <a:p>
            <a:r>
              <a:rPr lang="en-GB"/>
              <a:t>Edit bullet list header</a:t>
            </a:r>
            <a:endParaRPr lang="en-PT"/>
          </a:p>
        </p:txBody>
      </p:sp>
      <p:sp>
        <p:nvSpPr>
          <p:cNvPr id="15" name="Text Placeholder 7">
            <a:extLst>
              <a:ext uri="{FF2B5EF4-FFF2-40B4-BE49-F238E27FC236}">
                <a16:creationId xmlns:a16="http://schemas.microsoft.com/office/drawing/2014/main" id="{C78A7B21-04FA-5E4F-8490-D2EF92E9A416}"/>
              </a:ext>
            </a:extLst>
          </p:cNvPr>
          <p:cNvSpPr>
            <a:spLocks noGrp="1"/>
          </p:cNvSpPr>
          <p:nvPr>
            <p:ph type="body" sz="quarter" idx="33" hasCustomPrompt="1"/>
          </p:nvPr>
        </p:nvSpPr>
        <p:spPr>
          <a:xfrm>
            <a:off x="8877600" y="4306100"/>
            <a:ext cx="6480000" cy="2365639"/>
          </a:xfrm>
          <a:prstGeom prst="rect">
            <a:avLst/>
          </a:prstGeom>
        </p:spPr>
        <p:txBody>
          <a:bodyPr wrap="square" tIns="72000" numCol="1" spcCol="720000" anchor="t">
            <a:spAutoFit/>
          </a:bodyPr>
          <a:lstStyle>
            <a:lvl1pPr marL="342900" indent="-342900">
              <a:lnSpc>
                <a:spcPct val="100000"/>
              </a:lnSpc>
              <a:buFont typeface="Arial" panose="020B0604020202020204" pitchFamily="34" charset="0"/>
              <a:buChar char="•"/>
              <a:defRPr sz="2400" b="0" i="0">
                <a:solidFill>
                  <a:schemeClr val="tx2"/>
                </a:solidFill>
                <a:latin typeface="Equip Light" panose="02000503000000020004" pitchFamily="2" charset="77"/>
              </a:defRPr>
            </a:lvl1pPr>
          </a:lstStyle>
          <a:p>
            <a:pPr lvl="0"/>
            <a:r>
              <a:rPr lang="en-GB"/>
              <a:t>Option 1</a:t>
            </a:r>
          </a:p>
          <a:p>
            <a:pPr lvl="0"/>
            <a:r>
              <a:rPr lang="en-GB"/>
              <a:t>Option 2</a:t>
            </a:r>
          </a:p>
          <a:p>
            <a:pPr lvl="0"/>
            <a:r>
              <a:rPr lang="en-GB"/>
              <a:t>Option 3</a:t>
            </a:r>
          </a:p>
          <a:p>
            <a:pPr lvl="0"/>
            <a:r>
              <a:rPr lang="en-GB"/>
              <a:t>Option 4</a:t>
            </a:r>
          </a:p>
        </p:txBody>
      </p:sp>
      <p:sp>
        <p:nvSpPr>
          <p:cNvPr id="16" name="Text Placeholder 22">
            <a:extLst>
              <a:ext uri="{FF2B5EF4-FFF2-40B4-BE49-F238E27FC236}">
                <a16:creationId xmlns:a16="http://schemas.microsoft.com/office/drawing/2014/main" id="{48B0615E-22A7-CC42-94FD-A7C37B867CC0}"/>
              </a:ext>
            </a:extLst>
          </p:cNvPr>
          <p:cNvSpPr>
            <a:spLocks noGrp="1"/>
          </p:cNvSpPr>
          <p:nvPr>
            <p:ph type="body" sz="quarter" idx="34" hasCustomPrompt="1"/>
          </p:nvPr>
        </p:nvSpPr>
        <p:spPr>
          <a:xfrm>
            <a:off x="8877600" y="3596451"/>
            <a:ext cx="6480000" cy="553998"/>
          </a:xfrm>
        </p:spPr>
        <p:txBody>
          <a:bodyPr wrap="square" anchor="b">
            <a:spAutoFit/>
          </a:bodyPr>
          <a:lstStyle>
            <a:lvl1pPr marL="0" indent="0">
              <a:lnSpc>
                <a:spcPct val="100000"/>
              </a:lnSpc>
              <a:buNone/>
              <a:defRPr sz="3000" b="1" i="0">
                <a:solidFill>
                  <a:schemeClr val="tx1"/>
                </a:solidFill>
                <a:latin typeface="Equip Extended" panose="02000503030000020004" pitchFamily="2" charset="77"/>
              </a:defRPr>
            </a:lvl1pPr>
          </a:lstStyle>
          <a:p>
            <a:r>
              <a:rPr lang="en-GB"/>
              <a:t>Edit bullet list header</a:t>
            </a:r>
            <a:endParaRPr lang="en-PT"/>
          </a:p>
        </p:txBody>
      </p:sp>
      <p:sp>
        <p:nvSpPr>
          <p:cNvPr id="17" name="Text Placeholder 7">
            <a:extLst>
              <a:ext uri="{FF2B5EF4-FFF2-40B4-BE49-F238E27FC236}">
                <a16:creationId xmlns:a16="http://schemas.microsoft.com/office/drawing/2014/main" id="{49286076-D2CF-5340-9920-94D853FE7E4F}"/>
              </a:ext>
            </a:extLst>
          </p:cNvPr>
          <p:cNvSpPr>
            <a:spLocks noGrp="1"/>
          </p:cNvSpPr>
          <p:nvPr>
            <p:ph type="body" sz="quarter" idx="35" hasCustomPrompt="1"/>
          </p:nvPr>
        </p:nvSpPr>
        <p:spPr>
          <a:xfrm>
            <a:off x="16509600" y="4306100"/>
            <a:ext cx="6480000" cy="2365639"/>
          </a:xfrm>
          <a:prstGeom prst="rect">
            <a:avLst/>
          </a:prstGeom>
        </p:spPr>
        <p:txBody>
          <a:bodyPr wrap="square" tIns="72000" numCol="1" spcCol="720000" anchor="t">
            <a:spAutoFit/>
          </a:bodyPr>
          <a:lstStyle>
            <a:lvl1pPr marL="342900" indent="-342900">
              <a:lnSpc>
                <a:spcPct val="100000"/>
              </a:lnSpc>
              <a:buFont typeface="Arial" panose="020B0604020202020204" pitchFamily="34" charset="0"/>
              <a:buChar char="•"/>
              <a:defRPr sz="2400" b="0" i="0">
                <a:solidFill>
                  <a:schemeClr val="tx2"/>
                </a:solidFill>
                <a:latin typeface="Equip Light" panose="02000503000000020004" pitchFamily="2" charset="77"/>
              </a:defRPr>
            </a:lvl1pPr>
          </a:lstStyle>
          <a:p>
            <a:pPr lvl="0"/>
            <a:r>
              <a:rPr lang="en-GB"/>
              <a:t>Option 1</a:t>
            </a:r>
          </a:p>
          <a:p>
            <a:pPr lvl="0"/>
            <a:r>
              <a:rPr lang="en-GB"/>
              <a:t>Option 2</a:t>
            </a:r>
          </a:p>
          <a:p>
            <a:pPr lvl="0"/>
            <a:r>
              <a:rPr lang="en-GB"/>
              <a:t>Option 3</a:t>
            </a:r>
          </a:p>
          <a:p>
            <a:pPr lvl="0"/>
            <a:r>
              <a:rPr lang="en-GB"/>
              <a:t>Option 4</a:t>
            </a:r>
          </a:p>
        </p:txBody>
      </p:sp>
      <p:sp>
        <p:nvSpPr>
          <p:cNvPr id="18" name="Text Placeholder 22">
            <a:extLst>
              <a:ext uri="{FF2B5EF4-FFF2-40B4-BE49-F238E27FC236}">
                <a16:creationId xmlns:a16="http://schemas.microsoft.com/office/drawing/2014/main" id="{3EBE9E55-0CC6-F44F-9807-4252D0830038}"/>
              </a:ext>
            </a:extLst>
          </p:cNvPr>
          <p:cNvSpPr>
            <a:spLocks noGrp="1"/>
          </p:cNvSpPr>
          <p:nvPr>
            <p:ph type="body" sz="quarter" idx="36" hasCustomPrompt="1"/>
          </p:nvPr>
        </p:nvSpPr>
        <p:spPr>
          <a:xfrm>
            <a:off x="16509600" y="3596451"/>
            <a:ext cx="6480000" cy="553998"/>
          </a:xfrm>
        </p:spPr>
        <p:txBody>
          <a:bodyPr wrap="square" anchor="b">
            <a:spAutoFit/>
          </a:bodyPr>
          <a:lstStyle>
            <a:lvl1pPr marL="0" indent="0">
              <a:lnSpc>
                <a:spcPct val="100000"/>
              </a:lnSpc>
              <a:buNone/>
              <a:defRPr sz="3000" b="1" i="0">
                <a:solidFill>
                  <a:schemeClr val="tx1"/>
                </a:solidFill>
                <a:latin typeface="Equip Extended" panose="02000503030000020004" pitchFamily="2" charset="77"/>
              </a:defRPr>
            </a:lvl1pPr>
          </a:lstStyle>
          <a:p>
            <a:r>
              <a:rPr lang="en-GB"/>
              <a:t>Edit bullet list header</a:t>
            </a:r>
            <a:endParaRPr lang="en-PT"/>
          </a:p>
        </p:txBody>
      </p:sp>
      <p:sp>
        <p:nvSpPr>
          <p:cNvPr id="12" name="Text Placeholder 7">
            <a:extLst>
              <a:ext uri="{FF2B5EF4-FFF2-40B4-BE49-F238E27FC236}">
                <a16:creationId xmlns:a16="http://schemas.microsoft.com/office/drawing/2014/main" id="{9DE1E3AC-AA13-E348-B65E-35E523F0E538}"/>
              </a:ext>
            </a:extLst>
          </p:cNvPr>
          <p:cNvSpPr>
            <a:spLocks noGrp="1"/>
          </p:cNvSpPr>
          <p:nvPr>
            <p:ph type="body" sz="quarter" idx="10" hasCustomPrompt="1"/>
          </p:nvPr>
        </p:nvSpPr>
        <p:spPr>
          <a:xfrm>
            <a:off x="1278771" y="11753031"/>
            <a:ext cx="21708002" cy="996950"/>
          </a:xfrm>
        </p:spPr>
        <p:txBody>
          <a:bodyPr anchor="ctr">
            <a:normAutofit/>
          </a:bodyPr>
          <a:lstStyle>
            <a:lvl1pPr marL="0" indent="0">
              <a:buNone/>
              <a:defRPr sz="2000" b="0" i="0">
                <a:solidFill>
                  <a:schemeClr val="bg2"/>
                </a:solidFill>
                <a:latin typeface="Equip Extended Light" panose="02000503000000020004" pitchFamily="2" charset="77"/>
              </a:defRPr>
            </a:lvl1pPr>
          </a:lstStyle>
          <a:p>
            <a:pPr lvl="0"/>
            <a:r>
              <a:rPr lang="en-GB"/>
              <a:t>Edit Footnote</a:t>
            </a:r>
          </a:p>
        </p:txBody>
      </p:sp>
      <p:sp>
        <p:nvSpPr>
          <p:cNvPr id="13" name="Title 1">
            <a:extLst>
              <a:ext uri="{FF2B5EF4-FFF2-40B4-BE49-F238E27FC236}">
                <a16:creationId xmlns:a16="http://schemas.microsoft.com/office/drawing/2014/main" id="{153356B9-B028-0E49-830E-51F84F71E402}"/>
              </a:ext>
            </a:extLst>
          </p:cNvPr>
          <p:cNvSpPr>
            <a:spLocks noGrp="1"/>
          </p:cNvSpPr>
          <p:nvPr>
            <p:ph type="title" hasCustomPrompt="1"/>
          </p:nvPr>
        </p:nvSpPr>
        <p:spPr>
          <a:xfrm>
            <a:off x="1252797" y="962251"/>
            <a:ext cx="14104798" cy="857533"/>
          </a:xfrm>
          <a:prstGeom prst="rect">
            <a:avLst/>
          </a:prstGeom>
        </p:spPr>
        <p:txBody>
          <a:bodyPr wrap="square" tIns="72000" anchor="t">
            <a:spAutoFit/>
          </a:bodyPr>
          <a:lstStyle>
            <a:lvl1pPr>
              <a:lnSpc>
                <a:spcPct val="100000"/>
              </a:lnSpc>
              <a:defRPr sz="4800" b="1" i="0">
                <a:solidFill>
                  <a:schemeClr val="tx2"/>
                </a:solidFill>
                <a:latin typeface="Equip Extended" panose="02000503030000020004" pitchFamily="2" charset="77"/>
              </a:defRPr>
            </a:lvl1pPr>
          </a:lstStyle>
          <a:p>
            <a:r>
              <a:rPr lang="en-GB"/>
              <a:t>Edit title</a:t>
            </a:r>
            <a:endParaRPr lang="en-PT"/>
          </a:p>
        </p:txBody>
      </p:sp>
      <p:sp>
        <p:nvSpPr>
          <p:cNvPr id="14" name="Text Placeholder 7">
            <a:extLst>
              <a:ext uri="{FF2B5EF4-FFF2-40B4-BE49-F238E27FC236}">
                <a16:creationId xmlns:a16="http://schemas.microsoft.com/office/drawing/2014/main" id="{F603DCFE-C6A9-1043-A346-81DA4F73B84C}"/>
              </a:ext>
            </a:extLst>
          </p:cNvPr>
          <p:cNvSpPr>
            <a:spLocks noGrp="1"/>
          </p:cNvSpPr>
          <p:nvPr>
            <p:ph type="body" sz="quarter" idx="29" hasCustomPrompt="1"/>
          </p:nvPr>
        </p:nvSpPr>
        <p:spPr>
          <a:xfrm>
            <a:off x="1252803" y="1860377"/>
            <a:ext cx="14104798" cy="611312"/>
          </a:xfrm>
          <a:prstGeom prst="rect">
            <a:avLst/>
          </a:prstGeom>
        </p:spPr>
        <p:txBody>
          <a:bodyPr wrap="square" tIns="72000" anchor="t">
            <a:spAutoFit/>
          </a:bodyPr>
          <a:lstStyle>
            <a:lvl1pPr marL="0" indent="0">
              <a:lnSpc>
                <a:spcPct val="100000"/>
              </a:lnSpc>
              <a:buNone/>
              <a:defRPr sz="3200" b="0" i="0">
                <a:solidFill>
                  <a:schemeClr val="tx2"/>
                </a:solidFill>
                <a:latin typeface="Equip Extended Light" panose="02000503000000020004" pitchFamily="2" charset="77"/>
              </a:defRPr>
            </a:lvl1pPr>
          </a:lstStyle>
          <a:p>
            <a:pPr lvl="0"/>
            <a:r>
              <a:rPr lang="en-GB"/>
              <a:t>Edit subtitle</a:t>
            </a:r>
          </a:p>
        </p:txBody>
      </p:sp>
    </p:spTree>
    <p:extLst>
      <p:ext uri="{BB962C8B-B14F-4D97-AF65-F5344CB8AC3E}">
        <p14:creationId xmlns:p14="http://schemas.microsoft.com/office/powerpoint/2010/main" val="3608668506"/>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5_10_Bullet List 2 Columns">
    <p:bg>
      <p:bgPr>
        <a:solidFill>
          <a:schemeClr val="bg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1607201" y="759806"/>
            <a:ext cx="1627198" cy="1430156"/>
          </a:xfrm>
          <a:prstGeom prst="rect">
            <a:avLst/>
          </a:prstGeom>
        </p:spPr>
      </p:pic>
      <p:sp>
        <p:nvSpPr>
          <p:cNvPr id="19" name="Text Placeholder 7">
            <a:extLst>
              <a:ext uri="{FF2B5EF4-FFF2-40B4-BE49-F238E27FC236}">
                <a16:creationId xmlns:a16="http://schemas.microsoft.com/office/drawing/2014/main" id="{FFFBB409-1DFD-1441-8895-D381848D5ABE}"/>
              </a:ext>
            </a:extLst>
          </p:cNvPr>
          <p:cNvSpPr>
            <a:spLocks noGrp="1"/>
          </p:cNvSpPr>
          <p:nvPr>
            <p:ph type="body" sz="quarter" idx="31" hasCustomPrompt="1"/>
          </p:nvPr>
        </p:nvSpPr>
        <p:spPr>
          <a:xfrm>
            <a:off x="1244430" y="4306106"/>
            <a:ext cx="10296000" cy="2365639"/>
          </a:xfrm>
          <a:prstGeom prst="rect">
            <a:avLst/>
          </a:prstGeom>
        </p:spPr>
        <p:txBody>
          <a:bodyPr wrap="square" tIns="72000" numCol="1" spcCol="720000" anchor="t">
            <a:spAutoFit/>
          </a:bodyPr>
          <a:lstStyle>
            <a:lvl1pPr marL="342900" indent="-342900">
              <a:lnSpc>
                <a:spcPct val="100000"/>
              </a:lnSpc>
              <a:buFont typeface="Arial" panose="020B0604020202020204" pitchFamily="34" charset="0"/>
              <a:buChar char="•"/>
              <a:defRPr sz="2400" b="0" i="0">
                <a:solidFill>
                  <a:schemeClr val="tx2"/>
                </a:solidFill>
                <a:latin typeface="Equip Light" panose="02000503000000020004" pitchFamily="2" charset="77"/>
              </a:defRPr>
            </a:lvl1pPr>
          </a:lstStyle>
          <a:p>
            <a:pPr lvl="0"/>
            <a:r>
              <a:rPr lang="en-GB"/>
              <a:t>Option 1</a:t>
            </a:r>
          </a:p>
          <a:p>
            <a:pPr lvl="0"/>
            <a:r>
              <a:rPr lang="en-GB"/>
              <a:t>Option 2</a:t>
            </a:r>
          </a:p>
          <a:p>
            <a:pPr lvl="0"/>
            <a:r>
              <a:rPr lang="en-GB"/>
              <a:t>Option 3</a:t>
            </a:r>
          </a:p>
          <a:p>
            <a:pPr lvl="0"/>
            <a:r>
              <a:rPr lang="en-GB"/>
              <a:t>Option 4</a:t>
            </a:r>
          </a:p>
        </p:txBody>
      </p:sp>
      <p:sp>
        <p:nvSpPr>
          <p:cNvPr id="24" name="Text Placeholder 22">
            <a:extLst>
              <a:ext uri="{FF2B5EF4-FFF2-40B4-BE49-F238E27FC236}">
                <a16:creationId xmlns:a16="http://schemas.microsoft.com/office/drawing/2014/main" id="{D33787D1-5C01-9949-B9E7-8931AD3F5DE2}"/>
              </a:ext>
            </a:extLst>
          </p:cNvPr>
          <p:cNvSpPr>
            <a:spLocks noGrp="1"/>
          </p:cNvSpPr>
          <p:nvPr>
            <p:ph type="body" sz="quarter" idx="32" hasCustomPrompt="1"/>
          </p:nvPr>
        </p:nvSpPr>
        <p:spPr>
          <a:xfrm>
            <a:off x="1245600" y="3596457"/>
            <a:ext cx="10296000" cy="553998"/>
          </a:xfrm>
        </p:spPr>
        <p:txBody>
          <a:bodyPr wrap="square" anchor="b">
            <a:spAutoFit/>
          </a:bodyPr>
          <a:lstStyle>
            <a:lvl1pPr marL="0" indent="0">
              <a:lnSpc>
                <a:spcPct val="100000"/>
              </a:lnSpc>
              <a:buNone/>
              <a:defRPr sz="3000" b="1" i="0">
                <a:solidFill>
                  <a:schemeClr val="tx1"/>
                </a:solidFill>
                <a:latin typeface="Equip Extended" panose="02000503030000020004" pitchFamily="2" charset="77"/>
              </a:defRPr>
            </a:lvl1pPr>
          </a:lstStyle>
          <a:p>
            <a:r>
              <a:rPr lang="en-GB"/>
              <a:t>Edit bullet list header</a:t>
            </a:r>
            <a:endParaRPr lang="en-PT"/>
          </a:p>
        </p:txBody>
      </p:sp>
      <p:sp>
        <p:nvSpPr>
          <p:cNvPr id="15" name="Text Placeholder 7">
            <a:extLst>
              <a:ext uri="{FF2B5EF4-FFF2-40B4-BE49-F238E27FC236}">
                <a16:creationId xmlns:a16="http://schemas.microsoft.com/office/drawing/2014/main" id="{C78A7B21-04FA-5E4F-8490-D2EF92E9A416}"/>
              </a:ext>
            </a:extLst>
          </p:cNvPr>
          <p:cNvSpPr>
            <a:spLocks noGrp="1"/>
          </p:cNvSpPr>
          <p:nvPr>
            <p:ph type="body" sz="quarter" idx="33" hasCustomPrompt="1"/>
          </p:nvPr>
        </p:nvSpPr>
        <p:spPr>
          <a:xfrm>
            <a:off x="12693600" y="4306106"/>
            <a:ext cx="10296000" cy="2365639"/>
          </a:xfrm>
          <a:prstGeom prst="rect">
            <a:avLst/>
          </a:prstGeom>
        </p:spPr>
        <p:txBody>
          <a:bodyPr wrap="square" tIns="72000" numCol="1" spcCol="720000" anchor="t">
            <a:spAutoFit/>
          </a:bodyPr>
          <a:lstStyle>
            <a:lvl1pPr marL="342900" indent="-342900">
              <a:lnSpc>
                <a:spcPct val="100000"/>
              </a:lnSpc>
              <a:buFont typeface="Arial" panose="020B0604020202020204" pitchFamily="34" charset="0"/>
              <a:buChar char="•"/>
              <a:defRPr sz="2400" b="0" i="0">
                <a:solidFill>
                  <a:schemeClr val="tx2"/>
                </a:solidFill>
                <a:latin typeface="Equip Light" panose="02000503000000020004" pitchFamily="2" charset="77"/>
              </a:defRPr>
            </a:lvl1pPr>
          </a:lstStyle>
          <a:p>
            <a:pPr lvl="0"/>
            <a:r>
              <a:rPr lang="en-GB"/>
              <a:t>Option 1</a:t>
            </a:r>
          </a:p>
          <a:p>
            <a:pPr lvl="0"/>
            <a:r>
              <a:rPr lang="en-GB"/>
              <a:t>Option 2</a:t>
            </a:r>
          </a:p>
          <a:p>
            <a:pPr lvl="0"/>
            <a:r>
              <a:rPr lang="en-GB"/>
              <a:t>Option 3</a:t>
            </a:r>
          </a:p>
          <a:p>
            <a:pPr lvl="0"/>
            <a:r>
              <a:rPr lang="en-GB"/>
              <a:t>Option 4</a:t>
            </a:r>
          </a:p>
        </p:txBody>
      </p:sp>
      <p:sp>
        <p:nvSpPr>
          <p:cNvPr id="16" name="Text Placeholder 22">
            <a:extLst>
              <a:ext uri="{FF2B5EF4-FFF2-40B4-BE49-F238E27FC236}">
                <a16:creationId xmlns:a16="http://schemas.microsoft.com/office/drawing/2014/main" id="{48B0615E-22A7-CC42-94FD-A7C37B867CC0}"/>
              </a:ext>
            </a:extLst>
          </p:cNvPr>
          <p:cNvSpPr>
            <a:spLocks noGrp="1"/>
          </p:cNvSpPr>
          <p:nvPr>
            <p:ph type="body" sz="quarter" idx="34" hasCustomPrompt="1"/>
          </p:nvPr>
        </p:nvSpPr>
        <p:spPr>
          <a:xfrm>
            <a:off x="12693600" y="3596457"/>
            <a:ext cx="10296000" cy="553998"/>
          </a:xfrm>
        </p:spPr>
        <p:txBody>
          <a:bodyPr wrap="square" anchor="b">
            <a:spAutoFit/>
          </a:bodyPr>
          <a:lstStyle>
            <a:lvl1pPr marL="0" indent="0">
              <a:lnSpc>
                <a:spcPct val="100000"/>
              </a:lnSpc>
              <a:buNone/>
              <a:defRPr sz="3000" b="1" i="0">
                <a:solidFill>
                  <a:schemeClr val="tx1"/>
                </a:solidFill>
                <a:latin typeface="Equip Extended" panose="02000503030000020004" pitchFamily="2" charset="77"/>
              </a:defRPr>
            </a:lvl1pPr>
          </a:lstStyle>
          <a:p>
            <a:r>
              <a:rPr lang="en-GB"/>
              <a:t>Edit bullet list header</a:t>
            </a:r>
            <a:endParaRPr lang="en-PT"/>
          </a:p>
        </p:txBody>
      </p:sp>
      <p:sp>
        <p:nvSpPr>
          <p:cNvPr id="11" name="Text Placeholder 7">
            <a:extLst>
              <a:ext uri="{FF2B5EF4-FFF2-40B4-BE49-F238E27FC236}">
                <a16:creationId xmlns:a16="http://schemas.microsoft.com/office/drawing/2014/main" id="{9CFAFAB4-3447-804B-87EA-0C0D570EDE3A}"/>
              </a:ext>
            </a:extLst>
          </p:cNvPr>
          <p:cNvSpPr>
            <a:spLocks noGrp="1"/>
          </p:cNvSpPr>
          <p:nvPr>
            <p:ph type="body" sz="quarter" idx="10" hasCustomPrompt="1"/>
          </p:nvPr>
        </p:nvSpPr>
        <p:spPr>
          <a:xfrm>
            <a:off x="1278771" y="11753031"/>
            <a:ext cx="21708002" cy="996950"/>
          </a:xfrm>
        </p:spPr>
        <p:txBody>
          <a:bodyPr anchor="ctr">
            <a:normAutofit/>
          </a:bodyPr>
          <a:lstStyle>
            <a:lvl1pPr marL="0" indent="0">
              <a:buNone/>
              <a:defRPr sz="2000" b="0" i="0">
                <a:solidFill>
                  <a:schemeClr val="bg2"/>
                </a:solidFill>
                <a:latin typeface="Equip Extended Light" panose="02000503000000020004" pitchFamily="2" charset="77"/>
              </a:defRPr>
            </a:lvl1pPr>
          </a:lstStyle>
          <a:p>
            <a:pPr lvl="0"/>
            <a:r>
              <a:rPr lang="en-GB"/>
              <a:t>Edit Footnote</a:t>
            </a:r>
          </a:p>
        </p:txBody>
      </p:sp>
      <p:sp>
        <p:nvSpPr>
          <p:cNvPr id="12" name="Title 1">
            <a:extLst>
              <a:ext uri="{FF2B5EF4-FFF2-40B4-BE49-F238E27FC236}">
                <a16:creationId xmlns:a16="http://schemas.microsoft.com/office/drawing/2014/main" id="{5E5AE374-2ADF-864F-A858-448473196A08}"/>
              </a:ext>
            </a:extLst>
          </p:cNvPr>
          <p:cNvSpPr>
            <a:spLocks noGrp="1"/>
          </p:cNvSpPr>
          <p:nvPr>
            <p:ph type="title" hasCustomPrompt="1"/>
          </p:nvPr>
        </p:nvSpPr>
        <p:spPr>
          <a:xfrm>
            <a:off x="1252796" y="962251"/>
            <a:ext cx="10287628" cy="857533"/>
          </a:xfrm>
          <a:prstGeom prst="rect">
            <a:avLst/>
          </a:prstGeom>
        </p:spPr>
        <p:txBody>
          <a:bodyPr wrap="square" tIns="72000" anchor="t">
            <a:spAutoFit/>
          </a:bodyPr>
          <a:lstStyle>
            <a:lvl1pPr>
              <a:lnSpc>
                <a:spcPct val="100000"/>
              </a:lnSpc>
              <a:defRPr sz="4800" b="1" i="0">
                <a:solidFill>
                  <a:schemeClr val="tx2"/>
                </a:solidFill>
                <a:latin typeface="Equip Extended" panose="02000503030000020004" pitchFamily="2" charset="77"/>
              </a:defRPr>
            </a:lvl1pPr>
          </a:lstStyle>
          <a:p>
            <a:r>
              <a:rPr lang="en-GB"/>
              <a:t>Edit title</a:t>
            </a:r>
            <a:endParaRPr lang="en-PT"/>
          </a:p>
        </p:txBody>
      </p:sp>
      <p:sp>
        <p:nvSpPr>
          <p:cNvPr id="13" name="Text Placeholder 7">
            <a:extLst>
              <a:ext uri="{FF2B5EF4-FFF2-40B4-BE49-F238E27FC236}">
                <a16:creationId xmlns:a16="http://schemas.microsoft.com/office/drawing/2014/main" id="{560A6211-3D42-EB4C-9806-39784F79A21F}"/>
              </a:ext>
            </a:extLst>
          </p:cNvPr>
          <p:cNvSpPr>
            <a:spLocks noGrp="1"/>
          </p:cNvSpPr>
          <p:nvPr>
            <p:ph type="body" sz="quarter" idx="29" hasCustomPrompt="1"/>
          </p:nvPr>
        </p:nvSpPr>
        <p:spPr>
          <a:xfrm>
            <a:off x="1252802" y="1860377"/>
            <a:ext cx="10287628" cy="611312"/>
          </a:xfrm>
          <a:prstGeom prst="rect">
            <a:avLst/>
          </a:prstGeom>
        </p:spPr>
        <p:txBody>
          <a:bodyPr wrap="square" tIns="72000" anchor="t">
            <a:spAutoFit/>
          </a:bodyPr>
          <a:lstStyle>
            <a:lvl1pPr marL="0" indent="0">
              <a:lnSpc>
                <a:spcPct val="100000"/>
              </a:lnSpc>
              <a:buNone/>
              <a:defRPr sz="3200" b="0" i="0">
                <a:solidFill>
                  <a:schemeClr val="tx2"/>
                </a:solidFill>
                <a:latin typeface="Equip Extended Light" panose="02000503000000020004" pitchFamily="2" charset="77"/>
              </a:defRPr>
            </a:lvl1pPr>
          </a:lstStyle>
          <a:p>
            <a:pPr lvl="0"/>
            <a:r>
              <a:rPr lang="en-GB"/>
              <a:t>Edit subtitle</a:t>
            </a:r>
          </a:p>
        </p:txBody>
      </p:sp>
    </p:spTree>
    <p:extLst>
      <p:ext uri="{BB962C8B-B14F-4D97-AF65-F5344CB8AC3E}">
        <p14:creationId xmlns:p14="http://schemas.microsoft.com/office/powerpoint/2010/main" val="160846156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6_1_Photo 1 Right Subtitle">
    <p:bg>
      <p:bgPr>
        <a:solidFill>
          <a:schemeClr val="bg1"/>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A8D4FC00-C4DF-7F4F-AA41-3EAF7F48F07E}"/>
              </a:ext>
            </a:extLst>
          </p:cNvPr>
          <p:cNvSpPr>
            <a:spLocks noGrp="1"/>
          </p:cNvSpPr>
          <p:nvPr>
            <p:ph type="pic" sz="quarter" idx="14"/>
          </p:nvPr>
        </p:nvSpPr>
        <p:spPr>
          <a:xfrm>
            <a:off x="17184000" y="0"/>
            <a:ext cx="7200000" cy="13716000"/>
          </a:xfrm>
          <a:solidFill>
            <a:schemeClr val="tx1"/>
          </a:solidFill>
        </p:spPr>
        <p:txBody>
          <a:bodyPr/>
          <a:lstStyle>
            <a:lvl1pPr marL="0" indent="0">
              <a:buNone/>
              <a:defRPr>
                <a:noFill/>
              </a:defRPr>
            </a:lvl1pPr>
          </a:lstStyle>
          <a:p>
            <a:r>
              <a:rPr lang="en-US"/>
              <a:t>Click icon to add picture</a:t>
            </a:r>
            <a:endParaRPr lang="en-PT"/>
          </a:p>
        </p:txBody>
      </p:sp>
      <p:sp>
        <p:nvSpPr>
          <p:cNvPr id="14" name="Picture Placeholder 13">
            <a:extLst>
              <a:ext uri="{FF2B5EF4-FFF2-40B4-BE49-F238E27FC236}">
                <a16:creationId xmlns:a16="http://schemas.microsoft.com/office/drawing/2014/main" id="{EE5E0337-0FF7-1B4F-9161-3EA3012A6F87}"/>
              </a:ext>
            </a:extLst>
          </p:cNvPr>
          <p:cNvSpPr>
            <a:spLocks noGrp="1"/>
          </p:cNvSpPr>
          <p:nvPr>
            <p:ph type="pic" sz="quarter" idx="13"/>
          </p:nvPr>
        </p:nvSpPr>
        <p:spPr>
          <a:xfrm>
            <a:off x="13582508" y="720000"/>
            <a:ext cx="10080000" cy="12276000"/>
          </a:xfrm>
          <a:solidFill>
            <a:schemeClr val="bg1"/>
          </a:solidFill>
        </p:spPr>
        <p:txBody>
          <a:bodyPr/>
          <a:lstStyle>
            <a:lvl1pPr marL="0" indent="0">
              <a:buNone/>
              <a:defRPr>
                <a:noFill/>
              </a:defRPr>
            </a:lvl1pPr>
          </a:lstStyle>
          <a:p>
            <a:r>
              <a:rPr lang="en-US"/>
              <a:t>Click icon to add picture</a:t>
            </a:r>
            <a:endParaRPr lang="en-PT"/>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54083" y="759806"/>
            <a:ext cx="1627198" cy="1430156"/>
          </a:xfrm>
          <a:prstGeom prst="rect">
            <a:avLst/>
          </a:prstGeom>
        </p:spPr>
      </p:pic>
      <p:sp>
        <p:nvSpPr>
          <p:cNvPr id="11" name="Text Placeholder 7">
            <a:extLst>
              <a:ext uri="{FF2B5EF4-FFF2-40B4-BE49-F238E27FC236}">
                <a16:creationId xmlns:a16="http://schemas.microsoft.com/office/drawing/2014/main" id="{935704D0-9C05-0141-B9AB-5DC28B7DC3B5}"/>
              </a:ext>
            </a:extLst>
          </p:cNvPr>
          <p:cNvSpPr>
            <a:spLocks noGrp="1"/>
          </p:cNvSpPr>
          <p:nvPr>
            <p:ph type="body" sz="quarter" idx="12" hasCustomPrompt="1"/>
          </p:nvPr>
        </p:nvSpPr>
        <p:spPr>
          <a:xfrm>
            <a:off x="1252798" y="3770791"/>
            <a:ext cx="10910752" cy="611312"/>
          </a:xfrm>
          <a:prstGeom prst="rect">
            <a:avLst/>
          </a:prstGeom>
        </p:spPr>
        <p:txBody>
          <a:bodyPr wrap="square" tIns="72000" anchor="t">
            <a:spAutoFit/>
          </a:bodyPr>
          <a:lstStyle>
            <a:lvl1pPr marL="0" indent="0">
              <a:lnSpc>
                <a:spcPct val="100000"/>
              </a:lnSpc>
              <a:buNone/>
              <a:defRPr sz="3200" b="0" i="0">
                <a:solidFill>
                  <a:schemeClr val="tx2"/>
                </a:solidFill>
                <a:latin typeface="Equip Extended Light" panose="02000503000000020004" pitchFamily="2" charset="77"/>
              </a:defRPr>
            </a:lvl1pPr>
          </a:lstStyle>
          <a:p>
            <a:pPr lvl="0"/>
            <a:r>
              <a:rPr lang="en-GB"/>
              <a:t>Edit subtitle</a:t>
            </a:r>
          </a:p>
        </p:txBody>
      </p:sp>
      <p:sp>
        <p:nvSpPr>
          <p:cNvPr id="9" name="Title 1">
            <a:extLst>
              <a:ext uri="{FF2B5EF4-FFF2-40B4-BE49-F238E27FC236}">
                <a16:creationId xmlns:a16="http://schemas.microsoft.com/office/drawing/2014/main" id="{07283330-B1D0-CE49-B8AD-62504910E9D6}"/>
              </a:ext>
            </a:extLst>
          </p:cNvPr>
          <p:cNvSpPr>
            <a:spLocks noGrp="1"/>
          </p:cNvSpPr>
          <p:nvPr>
            <p:ph type="title" hasCustomPrompt="1"/>
          </p:nvPr>
        </p:nvSpPr>
        <p:spPr>
          <a:xfrm>
            <a:off x="1252798" y="2667384"/>
            <a:ext cx="10910752" cy="1103755"/>
          </a:xfrm>
          <a:prstGeom prst="rect">
            <a:avLst/>
          </a:prstGeom>
        </p:spPr>
        <p:txBody>
          <a:bodyPr wrap="square" tIns="72000" anchor="t">
            <a:spAutoFit/>
          </a:bodyPr>
          <a:lstStyle>
            <a:lvl1pPr>
              <a:lnSpc>
                <a:spcPct val="100000"/>
              </a:lnSpc>
              <a:defRPr sz="6400" b="1" i="0">
                <a:solidFill>
                  <a:schemeClr val="tx2"/>
                </a:solidFill>
                <a:latin typeface="Equip Extended" panose="02000503030000020004" pitchFamily="2" charset="77"/>
              </a:defRPr>
            </a:lvl1pPr>
          </a:lstStyle>
          <a:p>
            <a:r>
              <a:rPr lang="en-GB"/>
              <a:t>Edit title</a:t>
            </a:r>
            <a:endParaRPr lang="en-PT"/>
          </a:p>
        </p:txBody>
      </p:sp>
      <p:sp>
        <p:nvSpPr>
          <p:cNvPr id="8" name="Text Placeholder 7">
            <a:extLst>
              <a:ext uri="{FF2B5EF4-FFF2-40B4-BE49-F238E27FC236}">
                <a16:creationId xmlns:a16="http://schemas.microsoft.com/office/drawing/2014/main" id="{11AD677C-EA58-0740-A3A3-3B79C2B2E4CD}"/>
              </a:ext>
            </a:extLst>
          </p:cNvPr>
          <p:cNvSpPr>
            <a:spLocks noGrp="1"/>
          </p:cNvSpPr>
          <p:nvPr>
            <p:ph type="body" sz="quarter" idx="31" hasCustomPrompt="1"/>
          </p:nvPr>
        </p:nvSpPr>
        <p:spPr>
          <a:xfrm>
            <a:off x="1252798" y="4861239"/>
            <a:ext cx="10910752" cy="857533"/>
          </a:xfrm>
          <a:prstGeom prst="rect">
            <a:avLst/>
          </a:prstGeom>
        </p:spPr>
        <p:txBody>
          <a:bodyPr wrap="square" tIns="72000" numCol="1" spcCol="720000" anchor="t">
            <a:spAutoFit/>
          </a:bodyPr>
          <a:lstStyle>
            <a:lvl1pPr marL="0" indent="0">
              <a:lnSpc>
                <a:spcPct val="100000"/>
              </a:lnSpc>
              <a:buFont typeface="Arial" panose="020B0604020202020204" pitchFamily="34" charset="0"/>
              <a:buNone/>
              <a:defRPr sz="2400" b="0" i="0">
                <a:solidFill>
                  <a:schemeClr val="tx2"/>
                </a:solidFill>
                <a:latin typeface="Equip Light" panose="02000503000000020004" pitchFamily="2" charset="77"/>
              </a:defRPr>
            </a:lvl1pPr>
          </a:lstStyle>
          <a:p>
            <a:pPr lvl="0"/>
            <a:r>
              <a:rPr lang="en-GB"/>
              <a:t>Edit description; feel free to change </a:t>
            </a:r>
            <a:r>
              <a:rPr lang="en-GB" err="1"/>
              <a:t>color</a:t>
            </a:r>
            <a:r>
              <a:rPr lang="en-GB"/>
              <a:t> of photo-frame to “nightfall-blue” (#13294B) or to “lavender-purple” (#2E008B) </a:t>
            </a:r>
          </a:p>
        </p:txBody>
      </p:sp>
      <p:sp>
        <p:nvSpPr>
          <p:cNvPr id="10" name="Text Placeholder 7">
            <a:extLst>
              <a:ext uri="{FF2B5EF4-FFF2-40B4-BE49-F238E27FC236}">
                <a16:creationId xmlns:a16="http://schemas.microsoft.com/office/drawing/2014/main" id="{7F9EF952-71B7-674A-B8D1-D3BF55A7C22A}"/>
              </a:ext>
            </a:extLst>
          </p:cNvPr>
          <p:cNvSpPr>
            <a:spLocks noGrp="1"/>
          </p:cNvSpPr>
          <p:nvPr>
            <p:ph type="body" sz="quarter" idx="10" hasCustomPrompt="1"/>
          </p:nvPr>
        </p:nvSpPr>
        <p:spPr>
          <a:xfrm>
            <a:off x="1278772" y="11753031"/>
            <a:ext cx="10884780" cy="996950"/>
          </a:xfrm>
        </p:spPr>
        <p:txBody>
          <a:bodyPr anchor="ctr">
            <a:normAutofit/>
          </a:bodyPr>
          <a:lstStyle>
            <a:lvl1pPr marL="0" indent="0">
              <a:buNone/>
              <a:defRPr sz="2000" b="0" i="0">
                <a:solidFill>
                  <a:schemeClr val="bg2"/>
                </a:solidFill>
                <a:latin typeface="Equip Extended Light" panose="02000503000000020004" pitchFamily="2" charset="77"/>
              </a:defRPr>
            </a:lvl1pPr>
          </a:lstStyle>
          <a:p>
            <a:pPr lvl="0"/>
            <a:r>
              <a:rPr lang="en-GB"/>
              <a:t>Edit Footnote</a:t>
            </a:r>
          </a:p>
        </p:txBody>
      </p:sp>
    </p:spTree>
    <p:extLst>
      <p:ext uri="{BB962C8B-B14F-4D97-AF65-F5344CB8AC3E}">
        <p14:creationId xmlns:p14="http://schemas.microsoft.com/office/powerpoint/2010/main" val="3320898398"/>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6_2_Photo 1 Left Subtitle">
    <p:bg>
      <p:bgPr>
        <a:solidFill>
          <a:schemeClr val="bg1"/>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A8D4FC00-C4DF-7F4F-AA41-3EAF7F48F07E}"/>
              </a:ext>
            </a:extLst>
          </p:cNvPr>
          <p:cNvSpPr>
            <a:spLocks noGrp="1"/>
          </p:cNvSpPr>
          <p:nvPr>
            <p:ph type="pic" sz="quarter" idx="14"/>
          </p:nvPr>
        </p:nvSpPr>
        <p:spPr>
          <a:xfrm>
            <a:off x="0" y="0"/>
            <a:ext cx="7200000" cy="13716000"/>
          </a:xfrm>
          <a:solidFill>
            <a:schemeClr val="tx1"/>
          </a:solidFill>
        </p:spPr>
        <p:txBody>
          <a:bodyPr/>
          <a:lstStyle>
            <a:lvl1pPr marL="0" indent="0">
              <a:buNone/>
              <a:defRPr>
                <a:noFill/>
              </a:defRPr>
            </a:lvl1pPr>
          </a:lstStyle>
          <a:p>
            <a:r>
              <a:rPr lang="en-US"/>
              <a:t>Click icon to add picture</a:t>
            </a:r>
            <a:endParaRPr lang="en-PT"/>
          </a:p>
        </p:txBody>
      </p:sp>
      <p:sp>
        <p:nvSpPr>
          <p:cNvPr id="14" name="Picture Placeholder 13">
            <a:extLst>
              <a:ext uri="{FF2B5EF4-FFF2-40B4-BE49-F238E27FC236}">
                <a16:creationId xmlns:a16="http://schemas.microsoft.com/office/drawing/2014/main" id="{EE5E0337-0FF7-1B4F-9161-3EA3012A6F87}"/>
              </a:ext>
            </a:extLst>
          </p:cNvPr>
          <p:cNvSpPr>
            <a:spLocks noGrp="1"/>
          </p:cNvSpPr>
          <p:nvPr>
            <p:ph type="pic" sz="quarter" idx="13"/>
          </p:nvPr>
        </p:nvSpPr>
        <p:spPr>
          <a:xfrm>
            <a:off x="720000" y="720000"/>
            <a:ext cx="10080000" cy="12276000"/>
          </a:xfrm>
          <a:solidFill>
            <a:schemeClr val="bg1"/>
          </a:solidFill>
        </p:spPr>
        <p:txBody>
          <a:bodyPr/>
          <a:lstStyle>
            <a:lvl1pPr marL="0" indent="0">
              <a:buNone/>
              <a:defRPr>
                <a:noFill/>
              </a:defRPr>
            </a:lvl1pPr>
          </a:lstStyle>
          <a:p>
            <a:r>
              <a:rPr lang="en-US"/>
              <a:t>Click icon to add picture</a:t>
            </a:r>
            <a:endParaRPr lang="en-PT"/>
          </a:p>
        </p:txBody>
      </p:sp>
      <p:pic>
        <p:nvPicPr>
          <p:cNvPr id="7" name="Graphic 6">
            <a:extLst>
              <a:ext uri="{FF2B5EF4-FFF2-40B4-BE49-F238E27FC236}">
                <a16:creationId xmlns:a16="http://schemas.microsoft.com/office/drawing/2014/main" id="{68B0E22B-FCE9-754C-80EB-DF1C8C38A25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1607201" y="759806"/>
            <a:ext cx="1627198" cy="1430156"/>
          </a:xfrm>
          <a:prstGeom prst="rect">
            <a:avLst/>
          </a:prstGeom>
        </p:spPr>
      </p:pic>
      <p:sp>
        <p:nvSpPr>
          <p:cNvPr id="12" name="Text Placeholder 7">
            <a:extLst>
              <a:ext uri="{FF2B5EF4-FFF2-40B4-BE49-F238E27FC236}">
                <a16:creationId xmlns:a16="http://schemas.microsoft.com/office/drawing/2014/main" id="{733D04BC-2029-5F42-B2DA-18FE12DFDB5B}"/>
              </a:ext>
            </a:extLst>
          </p:cNvPr>
          <p:cNvSpPr>
            <a:spLocks noGrp="1"/>
          </p:cNvSpPr>
          <p:nvPr>
            <p:ph type="body" sz="quarter" idx="10" hasCustomPrompt="1"/>
          </p:nvPr>
        </p:nvSpPr>
        <p:spPr>
          <a:xfrm>
            <a:off x="12244372" y="11753031"/>
            <a:ext cx="10884780" cy="996950"/>
          </a:xfrm>
        </p:spPr>
        <p:txBody>
          <a:bodyPr anchor="ctr">
            <a:normAutofit/>
          </a:bodyPr>
          <a:lstStyle>
            <a:lvl1pPr marL="0" indent="0">
              <a:buNone/>
              <a:defRPr sz="2000" b="0" i="0">
                <a:solidFill>
                  <a:schemeClr val="bg2"/>
                </a:solidFill>
                <a:latin typeface="Equip Extended Light" panose="02000503000000020004" pitchFamily="2" charset="77"/>
              </a:defRPr>
            </a:lvl1pPr>
          </a:lstStyle>
          <a:p>
            <a:pPr lvl="0"/>
            <a:r>
              <a:rPr lang="en-GB"/>
              <a:t>Edit Footnote</a:t>
            </a:r>
          </a:p>
        </p:txBody>
      </p:sp>
      <p:sp>
        <p:nvSpPr>
          <p:cNvPr id="13" name="Text Placeholder 7">
            <a:extLst>
              <a:ext uri="{FF2B5EF4-FFF2-40B4-BE49-F238E27FC236}">
                <a16:creationId xmlns:a16="http://schemas.microsoft.com/office/drawing/2014/main" id="{0EA34B8E-7E97-A543-A4A5-F722DD3790F1}"/>
              </a:ext>
            </a:extLst>
          </p:cNvPr>
          <p:cNvSpPr>
            <a:spLocks noGrp="1"/>
          </p:cNvSpPr>
          <p:nvPr>
            <p:ph type="body" sz="quarter" idx="12" hasCustomPrompt="1"/>
          </p:nvPr>
        </p:nvSpPr>
        <p:spPr>
          <a:xfrm>
            <a:off x="12218400" y="3770791"/>
            <a:ext cx="10910752" cy="611312"/>
          </a:xfrm>
          <a:prstGeom prst="rect">
            <a:avLst/>
          </a:prstGeom>
        </p:spPr>
        <p:txBody>
          <a:bodyPr wrap="square" tIns="72000" anchor="t">
            <a:spAutoFit/>
          </a:bodyPr>
          <a:lstStyle>
            <a:lvl1pPr marL="0" indent="0">
              <a:lnSpc>
                <a:spcPct val="100000"/>
              </a:lnSpc>
              <a:buNone/>
              <a:defRPr sz="3200" b="0" i="0">
                <a:solidFill>
                  <a:schemeClr val="tx2"/>
                </a:solidFill>
                <a:latin typeface="Equip Extended Light" panose="02000503000000020004" pitchFamily="2" charset="77"/>
              </a:defRPr>
            </a:lvl1pPr>
          </a:lstStyle>
          <a:p>
            <a:pPr lvl="0"/>
            <a:r>
              <a:rPr lang="en-GB"/>
              <a:t>Edit subtitle</a:t>
            </a:r>
          </a:p>
        </p:txBody>
      </p:sp>
      <p:sp>
        <p:nvSpPr>
          <p:cNvPr id="15" name="Title 1">
            <a:extLst>
              <a:ext uri="{FF2B5EF4-FFF2-40B4-BE49-F238E27FC236}">
                <a16:creationId xmlns:a16="http://schemas.microsoft.com/office/drawing/2014/main" id="{2D4316BD-0421-5643-9C3E-86BD0386F83A}"/>
              </a:ext>
            </a:extLst>
          </p:cNvPr>
          <p:cNvSpPr>
            <a:spLocks noGrp="1"/>
          </p:cNvSpPr>
          <p:nvPr>
            <p:ph type="title" hasCustomPrompt="1"/>
          </p:nvPr>
        </p:nvSpPr>
        <p:spPr>
          <a:xfrm>
            <a:off x="12218400" y="2667384"/>
            <a:ext cx="10910752" cy="1103755"/>
          </a:xfrm>
          <a:prstGeom prst="rect">
            <a:avLst/>
          </a:prstGeom>
        </p:spPr>
        <p:txBody>
          <a:bodyPr wrap="square" tIns="72000" anchor="t">
            <a:spAutoFit/>
          </a:bodyPr>
          <a:lstStyle>
            <a:lvl1pPr>
              <a:lnSpc>
                <a:spcPct val="100000"/>
              </a:lnSpc>
              <a:defRPr sz="6400" b="1" i="0">
                <a:solidFill>
                  <a:schemeClr val="tx2"/>
                </a:solidFill>
                <a:latin typeface="Equip Extended" panose="02000503030000020004" pitchFamily="2" charset="77"/>
              </a:defRPr>
            </a:lvl1pPr>
          </a:lstStyle>
          <a:p>
            <a:r>
              <a:rPr lang="en-GB"/>
              <a:t>Edit title</a:t>
            </a:r>
            <a:endParaRPr lang="en-PT"/>
          </a:p>
        </p:txBody>
      </p:sp>
      <p:sp>
        <p:nvSpPr>
          <p:cNvPr id="16" name="Text Placeholder 7">
            <a:extLst>
              <a:ext uri="{FF2B5EF4-FFF2-40B4-BE49-F238E27FC236}">
                <a16:creationId xmlns:a16="http://schemas.microsoft.com/office/drawing/2014/main" id="{2D96C5BE-73D1-584A-99EB-3318DF8F4DDC}"/>
              </a:ext>
            </a:extLst>
          </p:cNvPr>
          <p:cNvSpPr>
            <a:spLocks noGrp="1"/>
          </p:cNvSpPr>
          <p:nvPr>
            <p:ph type="body" sz="quarter" idx="31" hasCustomPrompt="1"/>
          </p:nvPr>
        </p:nvSpPr>
        <p:spPr>
          <a:xfrm>
            <a:off x="12218400" y="4861239"/>
            <a:ext cx="10910752" cy="857533"/>
          </a:xfrm>
          <a:prstGeom prst="rect">
            <a:avLst/>
          </a:prstGeom>
        </p:spPr>
        <p:txBody>
          <a:bodyPr wrap="square" tIns="72000" numCol="1" spcCol="720000" anchor="t">
            <a:spAutoFit/>
          </a:bodyPr>
          <a:lstStyle>
            <a:lvl1pPr marL="0" indent="0">
              <a:lnSpc>
                <a:spcPct val="100000"/>
              </a:lnSpc>
              <a:buFont typeface="Arial" panose="020B0604020202020204" pitchFamily="34" charset="0"/>
              <a:buNone/>
              <a:defRPr sz="2400" b="0" i="0">
                <a:solidFill>
                  <a:schemeClr val="tx2"/>
                </a:solidFill>
                <a:latin typeface="Equip Light" panose="02000503000000020004" pitchFamily="2" charset="77"/>
              </a:defRPr>
            </a:lvl1pPr>
          </a:lstStyle>
          <a:p>
            <a:pPr lvl="0"/>
            <a:r>
              <a:rPr lang="en-GB"/>
              <a:t>Edit description; feel free to change </a:t>
            </a:r>
            <a:r>
              <a:rPr lang="en-GB" err="1"/>
              <a:t>color</a:t>
            </a:r>
            <a:r>
              <a:rPr lang="en-GB"/>
              <a:t> of photo-frame to “nightfall-blue” (#13294B) or to “lavender-purple” (#2E008B) </a:t>
            </a:r>
          </a:p>
        </p:txBody>
      </p:sp>
    </p:spTree>
    <p:extLst>
      <p:ext uri="{BB962C8B-B14F-4D97-AF65-F5344CB8AC3E}">
        <p14:creationId xmlns:p14="http://schemas.microsoft.com/office/powerpoint/2010/main" val="2210338207"/>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6_3_Grid 2 Photos Panel Right">
    <p:bg>
      <p:bgPr>
        <a:solidFill>
          <a:schemeClr val="bg1"/>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A8D4FC00-C4DF-7F4F-AA41-3EAF7F48F07E}"/>
              </a:ext>
            </a:extLst>
          </p:cNvPr>
          <p:cNvSpPr>
            <a:spLocks noGrp="1"/>
          </p:cNvSpPr>
          <p:nvPr>
            <p:ph type="pic" sz="quarter" idx="14"/>
          </p:nvPr>
        </p:nvSpPr>
        <p:spPr>
          <a:xfrm>
            <a:off x="17184000" y="0"/>
            <a:ext cx="7200000" cy="13716000"/>
          </a:xfrm>
          <a:solidFill>
            <a:schemeClr val="tx1"/>
          </a:solidFill>
        </p:spPr>
        <p:txBody>
          <a:bodyPr/>
          <a:lstStyle>
            <a:lvl1pPr marL="0" indent="0">
              <a:buNone/>
              <a:defRPr>
                <a:noFill/>
              </a:defRPr>
            </a:lvl1pPr>
          </a:lstStyle>
          <a:p>
            <a:r>
              <a:rPr lang="en-US"/>
              <a:t>Click icon to add picture</a:t>
            </a:r>
            <a:endParaRPr lang="en-PT"/>
          </a:p>
        </p:txBody>
      </p:sp>
      <p:sp>
        <p:nvSpPr>
          <p:cNvPr id="14" name="Picture Placeholder 13">
            <a:extLst>
              <a:ext uri="{FF2B5EF4-FFF2-40B4-BE49-F238E27FC236}">
                <a16:creationId xmlns:a16="http://schemas.microsoft.com/office/drawing/2014/main" id="{EE5E0337-0FF7-1B4F-9161-3EA3012A6F87}"/>
              </a:ext>
            </a:extLst>
          </p:cNvPr>
          <p:cNvSpPr>
            <a:spLocks noGrp="1"/>
          </p:cNvSpPr>
          <p:nvPr>
            <p:ph type="pic" sz="quarter" idx="13"/>
          </p:nvPr>
        </p:nvSpPr>
        <p:spPr>
          <a:xfrm>
            <a:off x="12506397" y="1440000"/>
            <a:ext cx="10483202" cy="10836000"/>
          </a:xfrm>
          <a:solidFill>
            <a:schemeClr val="bg1"/>
          </a:solidFill>
        </p:spPr>
        <p:txBody>
          <a:bodyPr/>
          <a:lstStyle>
            <a:lvl1pPr marL="0" indent="0">
              <a:buNone/>
              <a:defRPr>
                <a:noFill/>
              </a:defRPr>
            </a:lvl1pPr>
          </a:lstStyle>
          <a:p>
            <a:r>
              <a:rPr lang="en-US"/>
              <a:t>Click icon to add picture</a:t>
            </a:r>
            <a:endParaRPr lang="en-PT"/>
          </a:p>
        </p:txBody>
      </p:sp>
      <p:sp>
        <p:nvSpPr>
          <p:cNvPr id="13" name="Picture Placeholder 13">
            <a:extLst>
              <a:ext uri="{FF2B5EF4-FFF2-40B4-BE49-F238E27FC236}">
                <a16:creationId xmlns:a16="http://schemas.microsoft.com/office/drawing/2014/main" id="{86559009-9D5C-7D4D-9AF5-7FA323169C57}"/>
              </a:ext>
            </a:extLst>
          </p:cNvPr>
          <p:cNvSpPr>
            <a:spLocks noGrp="1"/>
          </p:cNvSpPr>
          <p:nvPr>
            <p:ph type="pic" sz="quarter" idx="15"/>
          </p:nvPr>
        </p:nvSpPr>
        <p:spPr>
          <a:xfrm>
            <a:off x="1440000" y="1440000"/>
            <a:ext cx="10483200" cy="10836000"/>
          </a:xfrm>
          <a:solidFill>
            <a:schemeClr val="bg1"/>
          </a:solidFill>
        </p:spPr>
        <p:txBody>
          <a:bodyPr/>
          <a:lstStyle>
            <a:lvl1pPr marL="0" indent="0">
              <a:buNone/>
              <a:defRPr>
                <a:noFill/>
              </a:defRPr>
            </a:lvl1pPr>
          </a:lstStyle>
          <a:p>
            <a:r>
              <a:rPr lang="en-US"/>
              <a:t>Click icon to add picture</a:t>
            </a:r>
            <a:endParaRPr lang="en-PT"/>
          </a:p>
        </p:txBody>
      </p:sp>
    </p:spTree>
    <p:extLst>
      <p:ext uri="{BB962C8B-B14F-4D97-AF65-F5344CB8AC3E}">
        <p14:creationId xmlns:p14="http://schemas.microsoft.com/office/powerpoint/2010/main" val="3386597422"/>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6_4_Grid 2 Photos Panel Left">
    <p:bg>
      <p:bgPr>
        <a:solidFill>
          <a:schemeClr val="bg1"/>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A8D4FC00-C4DF-7F4F-AA41-3EAF7F48F07E}"/>
              </a:ext>
            </a:extLst>
          </p:cNvPr>
          <p:cNvSpPr>
            <a:spLocks noGrp="1"/>
          </p:cNvSpPr>
          <p:nvPr>
            <p:ph type="pic" sz="quarter" idx="14"/>
          </p:nvPr>
        </p:nvSpPr>
        <p:spPr>
          <a:xfrm>
            <a:off x="0" y="0"/>
            <a:ext cx="7200000" cy="13716000"/>
          </a:xfrm>
          <a:solidFill>
            <a:schemeClr val="tx1"/>
          </a:solidFill>
        </p:spPr>
        <p:txBody>
          <a:bodyPr/>
          <a:lstStyle>
            <a:lvl1pPr marL="0" indent="0">
              <a:buNone/>
              <a:defRPr>
                <a:noFill/>
              </a:defRPr>
            </a:lvl1pPr>
          </a:lstStyle>
          <a:p>
            <a:r>
              <a:rPr lang="en-US"/>
              <a:t>Click icon to add picture</a:t>
            </a:r>
            <a:endParaRPr lang="en-PT"/>
          </a:p>
        </p:txBody>
      </p:sp>
      <p:sp>
        <p:nvSpPr>
          <p:cNvPr id="14" name="Picture Placeholder 13">
            <a:extLst>
              <a:ext uri="{FF2B5EF4-FFF2-40B4-BE49-F238E27FC236}">
                <a16:creationId xmlns:a16="http://schemas.microsoft.com/office/drawing/2014/main" id="{EE5E0337-0FF7-1B4F-9161-3EA3012A6F87}"/>
              </a:ext>
            </a:extLst>
          </p:cNvPr>
          <p:cNvSpPr>
            <a:spLocks noGrp="1"/>
          </p:cNvSpPr>
          <p:nvPr>
            <p:ph type="pic" sz="quarter" idx="13"/>
          </p:nvPr>
        </p:nvSpPr>
        <p:spPr>
          <a:xfrm>
            <a:off x="12506397" y="1440000"/>
            <a:ext cx="10483202" cy="10836000"/>
          </a:xfrm>
          <a:solidFill>
            <a:schemeClr val="bg1"/>
          </a:solidFill>
        </p:spPr>
        <p:txBody>
          <a:bodyPr/>
          <a:lstStyle>
            <a:lvl1pPr marL="0" indent="0">
              <a:buNone/>
              <a:defRPr>
                <a:noFill/>
              </a:defRPr>
            </a:lvl1pPr>
          </a:lstStyle>
          <a:p>
            <a:r>
              <a:rPr lang="en-US"/>
              <a:t>Click icon to add picture</a:t>
            </a:r>
            <a:endParaRPr lang="en-PT"/>
          </a:p>
        </p:txBody>
      </p:sp>
      <p:sp>
        <p:nvSpPr>
          <p:cNvPr id="13" name="Picture Placeholder 13">
            <a:extLst>
              <a:ext uri="{FF2B5EF4-FFF2-40B4-BE49-F238E27FC236}">
                <a16:creationId xmlns:a16="http://schemas.microsoft.com/office/drawing/2014/main" id="{86559009-9D5C-7D4D-9AF5-7FA323169C57}"/>
              </a:ext>
            </a:extLst>
          </p:cNvPr>
          <p:cNvSpPr>
            <a:spLocks noGrp="1"/>
          </p:cNvSpPr>
          <p:nvPr>
            <p:ph type="pic" sz="quarter" idx="15"/>
          </p:nvPr>
        </p:nvSpPr>
        <p:spPr>
          <a:xfrm>
            <a:off x="1440000" y="1440000"/>
            <a:ext cx="10483200" cy="10836000"/>
          </a:xfrm>
          <a:solidFill>
            <a:schemeClr val="bg1"/>
          </a:solidFill>
        </p:spPr>
        <p:txBody>
          <a:bodyPr/>
          <a:lstStyle>
            <a:lvl1pPr marL="0" indent="0">
              <a:buNone/>
              <a:defRPr>
                <a:noFill/>
              </a:defRPr>
            </a:lvl1pPr>
          </a:lstStyle>
          <a:p>
            <a:r>
              <a:rPr lang="en-US"/>
              <a:t>Click icon to add picture</a:t>
            </a:r>
            <a:endParaRPr lang="en-PT"/>
          </a:p>
        </p:txBody>
      </p:sp>
    </p:spTree>
    <p:extLst>
      <p:ext uri="{BB962C8B-B14F-4D97-AF65-F5344CB8AC3E}">
        <p14:creationId xmlns:p14="http://schemas.microsoft.com/office/powerpoint/2010/main" val="28595370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Divider">
    <p:bg>
      <p:bgPr>
        <a:solidFill>
          <a:schemeClr val="tx2"/>
        </a:solidFill>
        <a:effectLst/>
      </p:bgPr>
    </p:bg>
    <p:spTree>
      <p:nvGrpSpPr>
        <p:cNvPr id="1" name=""/>
        <p:cNvGrpSpPr/>
        <p:nvPr/>
      </p:nvGrpSpPr>
      <p:grpSpPr>
        <a:xfrm>
          <a:off x="0" y="0"/>
          <a:ext cx="0" cy="0"/>
          <a:chOff x="0" y="0"/>
          <a:chExt cx="0" cy="0"/>
        </a:xfrm>
      </p:grpSpPr>
      <p:pic>
        <p:nvPicPr>
          <p:cNvPr id="2" name="Google Shape;64;p15">
            <a:extLst>
              <a:ext uri="{FF2B5EF4-FFF2-40B4-BE49-F238E27FC236}">
                <a16:creationId xmlns:a16="http://schemas.microsoft.com/office/drawing/2014/main" id="{508ADD47-9D7C-D103-681A-2EBD7E98BFB0}"/>
              </a:ext>
            </a:extLst>
          </p:cNvPr>
          <p:cNvPicPr preferRelativeResize="0">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820863" y="-711200"/>
            <a:ext cx="10017126" cy="724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3061093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6_5_Grid 3 Photos Panel Left">
    <p:bg>
      <p:bgPr>
        <a:solidFill>
          <a:schemeClr val="bg1"/>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A8D4FC00-C4DF-7F4F-AA41-3EAF7F48F07E}"/>
              </a:ext>
            </a:extLst>
          </p:cNvPr>
          <p:cNvSpPr>
            <a:spLocks noGrp="1"/>
          </p:cNvSpPr>
          <p:nvPr>
            <p:ph type="pic" sz="quarter" idx="14"/>
          </p:nvPr>
        </p:nvSpPr>
        <p:spPr>
          <a:xfrm>
            <a:off x="0" y="0"/>
            <a:ext cx="7200000" cy="13716000"/>
          </a:xfrm>
          <a:solidFill>
            <a:schemeClr val="tx1"/>
          </a:solidFill>
        </p:spPr>
        <p:txBody>
          <a:bodyPr/>
          <a:lstStyle>
            <a:lvl1pPr marL="0" indent="0">
              <a:buNone/>
              <a:defRPr>
                <a:noFill/>
              </a:defRPr>
            </a:lvl1pPr>
          </a:lstStyle>
          <a:p>
            <a:r>
              <a:rPr lang="en-US"/>
              <a:t>Click icon to add picture</a:t>
            </a:r>
            <a:endParaRPr lang="en-PT"/>
          </a:p>
        </p:txBody>
      </p:sp>
      <p:sp>
        <p:nvSpPr>
          <p:cNvPr id="14" name="Picture Placeholder 13">
            <a:extLst>
              <a:ext uri="{FF2B5EF4-FFF2-40B4-BE49-F238E27FC236}">
                <a16:creationId xmlns:a16="http://schemas.microsoft.com/office/drawing/2014/main" id="{EE5E0337-0FF7-1B4F-9161-3EA3012A6F87}"/>
              </a:ext>
            </a:extLst>
          </p:cNvPr>
          <p:cNvSpPr>
            <a:spLocks noGrp="1"/>
          </p:cNvSpPr>
          <p:nvPr>
            <p:ph type="pic" sz="quarter" idx="13"/>
          </p:nvPr>
        </p:nvSpPr>
        <p:spPr>
          <a:xfrm>
            <a:off x="1440000" y="1440000"/>
            <a:ext cx="13953600" cy="10836000"/>
          </a:xfrm>
          <a:solidFill>
            <a:schemeClr val="bg1"/>
          </a:solidFill>
        </p:spPr>
        <p:txBody>
          <a:bodyPr/>
          <a:lstStyle>
            <a:lvl1pPr marL="0" indent="0">
              <a:buNone/>
              <a:defRPr>
                <a:noFill/>
              </a:defRPr>
            </a:lvl1pPr>
          </a:lstStyle>
          <a:p>
            <a:r>
              <a:rPr lang="en-US"/>
              <a:t>Click icon to add picture</a:t>
            </a:r>
            <a:endParaRPr lang="en-PT"/>
          </a:p>
        </p:txBody>
      </p:sp>
      <p:sp>
        <p:nvSpPr>
          <p:cNvPr id="13" name="Picture Placeholder 13">
            <a:extLst>
              <a:ext uri="{FF2B5EF4-FFF2-40B4-BE49-F238E27FC236}">
                <a16:creationId xmlns:a16="http://schemas.microsoft.com/office/drawing/2014/main" id="{86559009-9D5C-7D4D-9AF5-7FA323169C57}"/>
              </a:ext>
            </a:extLst>
          </p:cNvPr>
          <p:cNvSpPr>
            <a:spLocks noGrp="1"/>
          </p:cNvSpPr>
          <p:nvPr>
            <p:ph type="pic" sz="quarter" idx="15"/>
          </p:nvPr>
        </p:nvSpPr>
        <p:spPr>
          <a:xfrm>
            <a:off x="16012800" y="1440000"/>
            <a:ext cx="6976800" cy="5126400"/>
          </a:xfrm>
          <a:solidFill>
            <a:schemeClr val="bg1"/>
          </a:solidFill>
        </p:spPr>
        <p:txBody>
          <a:bodyPr/>
          <a:lstStyle>
            <a:lvl1pPr marL="0" indent="0">
              <a:buNone/>
              <a:defRPr>
                <a:noFill/>
              </a:defRPr>
            </a:lvl1pPr>
          </a:lstStyle>
          <a:p>
            <a:r>
              <a:rPr lang="en-US"/>
              <a:t>Click icon to add picture</a:t>
            </a:r>
            <a:endParaRPr lang="en-PT"/>
          </a:p>
        </p:txBody>
      </p:sp>
      <p:sp>
        <p:nvSpPr>
          <p:cNvPr id="15" name="Picture Placeholder 13">
            <a:extLst>
              <a:ext uri="{FF2B5EF4-FFF2-40B4-BE49-F238E27FC236}">
                <a16:creationId xmlns:a16="http://schemas.microsoft.com/office/drawing/2014/main" id="{D4BE1903-AF78-AF4B-821F-471B4384EE44}"/>
              </a:ext>
            </a:extLst>
          </p:cNvPr>
          <p:cNvSpPr>
            <a:spLocks noGrp="1"/>
          </p:cNvSpPr>
          <p:nvPr>
            <p:ph type="pic" sz="quarter" idx="16"/>
          </p:nvPr>
        </p:nvSpPr>
        <p:spPr>
          <a:xfrm>
            <a:off x="16012800" y="7149602"/>
            <a:ext cx="6976800" cy="5126400"/>
          </a:xfrm>
          <a:solidFill>
            <a:schemeClr val="bg1"/>
          </a:solidFill>
        </p:spPr>
        <p:txBody>
          <a:bodyPr/>
          <a:lstStyle>
            <a:lvl1pPr marL="0" indent="0">
              <a:buNone/>
              <a:defRPr>
                <a:noFill/>
              </a:defRPr>
            </a:lvl1pPr>
          </a:lstStyle>
          <a:p>
            <a:r>
              <a:rPr lang="en-US"/>
              <a:t>Click icon to add picture</a:t>
            </a:r>
            <a:endParaRPr lang="en-PT"/>
          </a:p>
        </p:txBody>
      </p:sp>
    </p:spTree>
    <p:extLst>
      <p:ext uri="{BB962C8B-B14F-4D97-AF65-F5344CB8AC3E}">
        <p14:creationId xmlns:p14="http://schemas.microsoft.com/office/powerpoint/2010/main" val="3934361458"/>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6_6_Grid 3 Photos Panel Right">
    <p:bg>
      <p:bgPr>
        <a:solidFill>
          <a:schemeClr val="bg1"/>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A8D4FC00-C4DF-7F4F-AA41-3EAF7F48F07E}"/>
              </a:ext>
            </a:extLst>
          </p:cNvPr>
          <p:cNvSpPr>
            <a:spLocks noGrp="1"/>
          </p:cNvSpPr>
          <p:nvPr>
            <p:ph type="pic" sz="quarter" idx="14"/>
          </p:nvPr>
        </p:nvSpPr>
        <p:spPr>
          <a:xfrm>
            <a:off x="17184000" y="0"/>
            <a:ext cx="7200000" cy="13716000"/>
          </a:xfrm>
          <a:solidFill>
            <a:schemeClr val="tx1"/>
          </a:solidFill>
        </p:spPr>
        <p:txBody>
          <a:bodyPr/>
          <a:lstStyle>
            <a:lvl1pPr marL="0" indent="0">
              <a:buNone/>
              <a:defRPr>
                <a:noFill/>
              </a:defRPr>
            </a:lvl1pPr>
          </a:lstStyle>
          <a:p>
            <a:r>
              <a:rPr lang="en-US"/>
              <a:t>Click icon to add picture</a:t>
            </a:r>
            <a:endParaRPr lang="en-PT"/>
          </a:p>
        </p:txBody>
      </p:sp>
      <p:sp>
        <p:nvSpPr>
          <p:cNvPr id="14" name="Picture Placeholder 13">
            <a:extLst>
              <a:ext uri="{FF2B5EF4-FFF2-40B4-BE49-F238E27FC236}">
                <a16:creationId xmlns:a16="http://schemas.microsoft.com/office/drawing/2014/main" id="{EE5E0337-0FF7-1B4F-9161-3EA3012A6F87}"/>
              </a:ext>
            </a:extLst>
          </p:cNvPr>
          <p:cNvSpPr>
            <a:spLocks noGrp="1"/>
          </p:cNvSpPr>
          <p:nvPr>
            <p:ph type="pic" sz="quarter" idx="13"/>
          </p:nvPr>
        </p:nvSpPr>
        <p:spPr>
          <a:xfrm>
            <a:off x="9036000" y="1440000"/>
            <a:ext cx="13953600" cy="10836000"/>
          </a:xfrm>
          <a:solidFill>
            <a:schemeClr val="bg1"/>
          </a:solidFill>
        </p:spPr>
        <p:txBody>
          <a:bodyPr/>
          <a:lstStyle>
            <a:lvl1pPr marL="0" indent="0">
              <a:buNone/>
              <a:defRPr>
                <a:noFill/>
              </a:defRPr>
            </a:lvl1pPr>
          </a:lstStyle>
          <a:p>
            <a:r>
              <a:rPr lang="en-US"/>
              <a:t>Click icon to add picture</a:t>
            </a:r>
            <a:endParaRPr lang="en-PT"/>
          </a:p>
        </p:txBody>
      </p:sp>
      <p:sp>
        <p:nvSpPr>
          <p:cNvPr id="13" name="Picture Placeholder 13">
            <a:extLst>
              <a:ext uri="{FF2B5EF4-FFF2-40B4-BE49-F238E27FC236}">
                <a16:creationId xmlns:a16="http://schemas.microsoft.com/office/drawing/2014/main" id="{86559009-9D5C-7D4D-9AF5-7FA323169C57}"/>
              </a:ext>
            </a:extLst>
          </p:cNvPr>
          <p:cNvSpPr>
            <a:spLocks noGrp="1"/>
          </p:cNvSpPr>
          <p:nvPr>
            <p:ph type="pic" sz="quarter" idx="15"/>
          </p:nvPr>
        </p:nvSpPr>
        <p:spPr>
          <a:xfrm>
            <a:off x="1440000" y="1440000"/>
            <a:ext cx="6976800" cy="5126400"/>
          </a:xfrm>
          <a:solidFill>
            <a:schemeClr val="bg1"/>
          </a:solidFill>
        </p:spPr>
        <p:txBody>
          <a:bodyPr/>
          <a:lstStyle>
            <a:lvl1pPr marL="0" indent="0">
              <a:buNone/>
              <a:defRPr>
                <a:noFill/>
              </a:defRPr>
            </a:lvl1pPr>
          </a:lstStyle>
          <a:p>
            <a:r>
              <a:rPr lang="en-US"/>
              <a:t>Click icon to add picture</a:t>
            </a:r>
            <a:endParaRPr lang="en-PT"/>
          </a:p>
        </p:txBody>
      </p:sp>
      <p:sp>
        <p:nvSpPr>
          <p:cNvPr id="15" name="Picture Placeholder 13">
            <a:extLst>
              <a:ext uri="{FF2B5EF4-FFF2-40B4-BE49-F238E27FC236}">
                <a16:creationId xmlns:a16="http://schemas.microsoft.com/office/drawing/2014/main" id="{D4BE1903-AF78-AF4B-821F-471B4384EE44}"/>
              </a:ext>
            </a:extLst>
          </p:cNvPr>
          <p:cNvSpPr>
            <a:spLocks noGrp="1"/>
          </p:cNvSpPr>
          <p:nvPr>
            <p:ph type="pic" sz="quarter" idx="16"/>
          </p:nvPr>
        </p:nvSpPr>
        <p:spPr>
          <a:xfrm>
            <a:off x="1440000" y="7149602"/>
            <a:ext cx="6976800" cy="5126400"/>
          </a:xfrm>
          <a:solidFill>
            <a:schemeClr val="bg1"/>
          </a:solidFill>
        </p:spPr>
        <p:txBody>
          <a:bodyPr/>
          <a:lstStyle>
            <a:lvl1pPr marL="0" indent="0">
              <a:buNone/>
              <a:defRPr>
                <a:noFill/>
              </a:defRPr>
            </a:lvl1pPr>
          </a:lstStyle>
          <a:p>
            <a:r>
              <a:rPr lang="en-US"/>
              <a:t>Click icon to add picture</a:t>
            </a:r>
            <a:endParaRPr lang="en-PT"/>
          </a:p>
        </p:txBody>
      </p:sp>
    </p:spTree>
    <p:extLst>
      <p:ext uri="{BB962C8B-B14F-4D97-AF65-F5344CB8AC3E}">
        <p14:creationId xmlns:p14="http://schemas.microsoft.com/office/powerpoint/2010/main" val="2958131310"/>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6_7_Grid 6 Photos Panel Right">
    <p:bg>
      <p:bgPr>
        <a:solidFill>
          <a:schemeClr val="bg1"/>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A8D4FC00-C4DF-7F4F-AA41-3EAF7F48F07E}"/>
              </a:ext>
            </a:extLst>
          </p:cNvPr>
          <p:cNvSpPr>
            <a:spLocks noGrp="1"/>
          </p:cNvSpPr>
          <p:nvPr>
            <p:ph type="pic" sz="quarter" idx="14"/>
          </p:nvPr>
        </p:nvSpPr>
        <p:spPr>
          <a:xfrm>
            <a:off x="17184000" y="0"/>
            <a:ext cx="7200000" cy="13716000"/>
          </a:xfrm>
          <a:solidFill>
            <a:schemeClr val="tx1"/>
          </a:solidFill>
        </p:spPr>
        <p:txBody>
          <a:bodyPr/>
          <a:lstStyle>
            <a:lvl1pPr marL="0" indent="0">
              <a:buNone/>
              <a:defRPr>
                <a:noFill/>
              </a:defRPr>
            </a:lvl1pPr>
          </a:lstStyle>
          <a:p>
            <a:r>
              <a:rPr lang="en-US"/>
              <a:t>Click icon to add picture</a:t>
            </a:r>
            <a:endParaRPr lang="en-PT"/>
          </a:p>
        </p:txBody>
      </p:sp>
      <p:sp>
        <p:nvSpPr>
          <p:cNvPr id="13" name="Picture Placeholder 13">
            <a:extLst>
              <a:ext uri="{FF2B5EF4-FFF2-40B4-BE49-F238E27FC236}">
                <a16:creationId xmlns:a16="http://schemas.microsoft.com/office/drawing/2014/main" id="{86559009-9D5C-7D4D-9AF5-7FA323169C57}"/>
              </a:ext>
            </a:extLst>
          </p:cNvPr>
          <p:cNvSpPr>
            <a:spLocks noGrp="1"/>
          </p:cNvSpPr>
          <p:nvPr>
            <p:ph type="pic" sz="quarter" idx="15"/>
          </p:nvPr>
        </p:nvSpPr>
        <p:spPr>
          <a:xfrm>
            <a:off x="1440000" y="1440000"/>
            <a:ext cx="6796800" cy="5126400"/>
          </a:xfrm>
          <a:solidFill>
            <a:schemeClr val="bg1"/>
          </a:solidFill>
        </p:spPr>
        <p:txBody>
          <a:bodyPr/>
          <a:lstStyle>
            <a:lvl1pPr marL="0" indent="0">
              <a:buNone/>
              <a:defRPr>
                <a:noFill/>
              </a:defRPr>
            </a:lvl1pPr>
          </a:lstStyle>
          <a:p>
            <a:r>
              <a:rPr lang="en-US"/>
              <a:t>Click icon to add picture</a:t>
            </a:r>
            <a:endParaRPr lang="en-PT"/>
          </a:p>
        </p:txBody>
      </p:sp>
      <p:sp>
        <p:nvSpPr>
          <p:cNvPr id="15" name="Picture Placeholder 13">
            <a:extLst>
              <a:ext uri="{FF2B5EF4-FFF2-40B4-BE49-F238E27FC236}">
                <a16:creationId xmlns:a16="http://schemas.microsoft.com/office/drawing/2014/main" id="{D4BE1903-AF78-AF4B-821F-471B4384EE44}"/>
              </a:ext>
            </a:extLst>
          </p:cNvPr>
          <p:cNvSpPr>
            <a:spLocks noGrp="1"/>
          </p:cNvSpPr>
          <p:nvPr>
            <p:ph type="pic" sz="quarter" idx="16"/>
          </p:nvPr>
        </p:nvSpPr>
        <p:spPr>
          <a:xfrm>
            <a:off x="1440000" y="7149602"/>
            <a:ext cx="6796800" cy="5126400"/>
          </a:xfrm>
          <a:solidFill>
            <a:schemeClr val="bg1"/>
          </a:solidFill>
        </p:spPr>
        <p:txBody>
          <a:bodyPr/>
          <a:lstStyle>
            <a:lvl1pPr marL="0" indent="0">
              <a:buNone/>
              <a:defRPr>
                <a:noFill/>
              </a:defRPr>
            </a:lvl1pPr>
          </a:lstStyle>
          <a:p>
            <a:r>
              <a:rPr lang="en-US"/>
              <a:t>Click icon to add picture</a:t>
            </a:r>
            <a:endParaRPr lang="en-PT"/>
          </a:p>
        </p:txBody>
      </p:sp>
      <p:sp>
        <p:nvSpPr>
          <p:cNvPr id="6" name="Picture Placeholder 13">
            <a:extLst>
              <a:ext uri="{FF2B5EF4-FFF2-40B4-BE49-F238E27FC236}">
                <a16:creationId xmlns:a16="http://schemas.microsoft.com/office/drawing/2014/main" id="{69686BD6-A489-A646-BD24-A630E50308B0}"/>
              </a:ext>
            </a:extLst>
          </p:cNvPr>
          <p:cNvSpPr>
            <a:spLocks noGrp="1"/>
          </p:cNvSpPr>
          <p:nvPr>
            <p:ph type="pic" sz="quarter" idx="17"/>
          </p:nvPr>
        </p:nvSpPr>
        <p:spPr>
          <a:xfrm>
            <a:off x="16192800" y="1440000"/>
            <a:ext cx="6796800" cy="5126400"/>
          </a:xfrm>
          <a:solidFill>
            <a:schemeClr val="bg1"/>
          </a:solidFill>
        </p:spPr>
        <p:txBody>
          <a:bodyPr/>
          <a:lstStyle>
            <a:lvl1pPr marL="0" indent="0">
              <a:buNone/>
              <a:defRPr>
                <a:noFill/>
              </a:defRPr>
            </a:lvl1pPr>
          </a:lstStyle>
          <a:p>
            <a:r>
              <a:rPr lang="en-US"/>
              <a:t>Click icon to add picture</a:t>
            </a:r>
            <a:endParaRPr lang="en-PT"/>
          </a:p>
        </p:txBody>
      </p:sp>
      <p:sp>
        <p:nvSpPr>
          <p:cNvPr id="7" name="Picture Placeholder 13">
            <a:extLst>
              <a:ext uri="{FF2B5EF4-FFF2-40B4-BE49-F238E27FC236}">
                <a16:creationId xmlns:a16="http://schemas.microsoft.com/office/drawing/2014/main" id="{91CA29EE-A240-7449-9954-F5D2512BF64A}"/>
              </a:ext>
            </a:extLst>
          </p:cNvPr>
          <p:cNvSpPr>
            <a:spLocks noGrp="1"/>
          </p:cNvSpPr>
          <p:nvPr>
            <p:ph type="pic" sz="quarter" idx="18"/>
          </p:nvPr>
        </p:nvSpPr>
        <p:spPr>
          <a:xfrm>
            <a:off x="16192800" y="7149602"/>
            <a:ext cx="6796800" cy="5126400"/>
          </a:xfrm>
          <a:solidFill>
            <a:schemeClr val="bg1"/>
          </a:solidFill>
        </p:spPr>
        <p:txBody>
          <a:bodyPr/>
          <a:lstStyle>
            <a:lvl1pPr marL="0" indent="0">
              <a:buNone/>
              <a:defRPr>
                <a:noFill/>
              </a:defRPr>
            </a:lvl1pPr>
          </a:lstStyle>
          <a:p>
            <a:r>
              <a:rPr lang="en-US"/>
              <a:t>Click icon to add picture</a:t>
            </a:r>
            <a:endParaRPr lang="en-PT"/>
          </a:p>
        </p:txBody>
      </p:sp>
      <p:sp>
        <p:nvSpPr>
          <p:cNvPr id="8" name="Picture Placeholder 13">
            <a:extLst>
              <a:ext uri="{FF2B5EF4-FFF2-40B4-BE49-F238E27FC236}">
                <a16:creationId xmlns:a16="http://schemas.microsoft.com/office/drawing/2014/main" id="{71D5FEED-102B-CE49-9500-8FB69CEBADC1}"/>
              </a:ext>
            </a:extLst>
          </p:cNvPr>
          <p:cNvSpPr>
            <a:spLocks noGrp="1"/>
          </p:cNvSpPr>
          <p:nvPr>
            <p:ph type="pic" sz="quarter" idx="19"/>
          </p:nvPr>
        </p:nvSpPr>
        <p:spPr>
          <a:xfrm>
            <a:off x="8812800" y="1440000"/>
            <a:ext cx="6796800" cy="5126400"/>
          </a:xfrm>
          <a:solidFill>
            <a:schemeClr val="bg1"/>
          </a:solidFill>
        </p:spPr>
        <p:txBody>
          <a:bodyPr/>
          <a:lstStyle>
            <a:lvl1pPr marL="0" indent="0">
              <a:buNone/>
              <a:defRPr>
                <a:noFill/>
              </a:defRPr>
            </a:lvl1pPr>
          </a:lstStyle>
          <a:p>
            <a:r>
              <a:rPr lang="en-US"/>
              <a:t>Click icon to add picture</a:t>
            </a:r>
            <a:endParaRPr lang="en-PT"/>
          </a:p>
        </p:txBody>
      </p:sp>
      <p:sp>
        <p:nvSpPr>
          <p:cNvPr id="9" name="Picture Placeholder 13">
            <a:extLst>
              <a:ext uri="{FF2B5EF4-FFF2-40B4-BE49-F238E27FC236}">
                <a16:creationId xmlns:a16="http://schemas.microsoft.com/office/drawing/2014/main" id="{4FF02295-B65A-514C-ADDC-AC2EBD35FA71}"/>
              </a:ext>
            </a:extLst>
          </p:cNvPr>
          <p:cNvSpPr>
            <a:spLocks noGrp="1"/>
          </p:cNvSpPr>
          <p:nvPr>
            <p:ph type="pic" sz="quarter" idx="20"/>
          </p:nvPr>
        </p:nvSpPr>
        <p:spPr>
          <a:xfrm>
            <a:off x="8812800" y="7149602"/>
            <a:ext cx="6796800" cy="5126400"/>
          </a:xfrm>
          <a:solidFill>
            <a:schemeClr val="bg1"/>
          </a:solidFill>
        </p:spPr>
        <p:txBody>
          <a:bodyPr/>
          <a:lstStyle>
            <a:lvl1pPr marL="0" indent="0">
              <a:buNone/>
              <a:defRPr>
                <a:noFill/>
              </a:defRPr>
            </a:lvl1pPr>
          </a:lstStyle>
          <a:p>
            <a:r>
              <a:rPr lang="en-US"/>
              <a:t>Click icon to add picture</a:t>
            </a:r>
            <a:endParaRPr lang="en-PT"/>
          </a:p>
        </p:txBody>
      </p:sp>
    </p:spTree>
    <p:extLst>
      <p:ext uri="{BB962C8B-B14F-4D97-AF65-F5344CB8AC3E}">
        <p14:creationId xmlns:p14="http://schemas.microsoft.com/office/powerpoint/2010/main" val="1305175311"/>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6_8_Grid 6 Photos Panel Left">
    <p:bg>
      <p:bgPr>
        <a:solidFill>
          <a:schemeClr val="bg1"/>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A8D4FC00-C4DF-7F4F-AA41-3EAF7F48F07E}"/>
              </a:ext>
            </a:extLst>
          </p:cNvPr>
          <p:cNvSpPr>
            <a:spLocks noGrp="1"/>
          </p:cNvSpPr>
          <p:nvPr>
            <p:ph type="pic" sz="quarter" idx="14"/>
          </p:nvPr>
        </p:nvSpPr>
        <p:spPr>
          <a:xfrm>
            <a:off x="0" y="0"/>
            <a:ext cx="7200000" cy="13716000"/>
          </a:xfrm>
          <a:solidFill>
            <a:schemeClr val="tx1"/>
          </a:solidFill>
        </p:spPr>
        <p:txBody>
          <a:bodyPr/>
          <a:lstStyle>
            <a:lvl1pPr marL="0" indent="0">
              <a:buNone/>
              <a:defRPr>
                <a:noFill/>
              </a:defRPr>
            </a:lvl1pPr>
          </a:lstStyle>
          <a:p>
            <a:r>
              <a:rPr lang="en-US"/>
              <a:t>Click icon to add picture</a:t>
            </a:r>
            <a:endParaRPr lang="en-PT"/>
          </a:p>
        </p:txBody>
      </p:sp>
      <p:sp>
        <p:nvSpPr>
          <p:cNvPr id="13" name="Picture Placeholder 13">
            <a:extLst>
              <a:ext uri="{FF2B5EF4-FFF2-40B4-BE49-F238E27FC236}">
                <a16:creationId xmlns:a16="http://schemas.microsoft.com/office/drawing/2014/main" id="{86559009-9D5C-7D4D-9AF5-7FA323169C57}"/>
              </a:ext>
            </a:extLst>
          </p:cNvPr>
          <p:cNvSpPr>
            <a:spLocks noGrp="1"/>
          </p:cNvSpPr>
          <p:nvPr>
            <p:ph type="pic" sz="quarter" idx="15"/>
          </p:nvPr>
        </p:nvSpPr>
        <p:spPr>
          <a:xfrm>
            <a:off x="1440000" y="1440000"/>
            <a:ext cx="6796800" cy="5126400"/>
          </a:xfrm>
          <a:solidFill>
            <a:schemeClr val="bg1"/>
          </a:solidFill>
        </p:spPr>
        <p:txBody>
          <a:bodyPr/>
          <a:lstStyle>
            <a:lvl1pPr marL="0" indent="0">
              <a:buNone/>
              <a:defRPr>
                <a:noFill/>
              </a:defRPr>
            </a:lvl1pPr>
          </a:lstStyle>
          <a:p>
            <a:r>
              <a:rPr lang="en-US"/>
              <a:t>Click icon to add picture</a:t>
            </a:r>
            <a:endParaRPr lang="en-PT"/>
          </a:p>
        </p:txBody>
      </p:sp>
      <p:sp>
        <p:nvSpPr>
          <p:cNvPr id="15" name="Picture Placeholder 13">
            <a:extLst>
              <a:ext uri="{FF2B5EF4-FFF2-40B4-BE49-F238E27FC236}">
                <a16:creationId xmlns:a16="http://schemas.microsoft.com/office/drawing/2014/main" id="{D4BE1903-AF78-AF4B-821F-471B4384EE44}"/>
              </a:ext>
            </a:extLst>
          </p:cNvPr>
          <p:cNvSpPr>
            <a:spLocks noGrp="1"/>
          </p:cNvSpPr>
          <p:nvPr>
            <p:ph type="pic" sz="quarter" idx="16"/>
          </p:nvPr>
        </p:nvSpPr>
        <p:spPr>
          <a:xfrm>
            <a:off x="1440000" y="7149602"/>
            <a:ext cx="6796800" cy="5126400"/>
          </a:xfrm>
          <a:solidFill>
            <a:schemeClr val="bg1"/>
          </a:solidFill>
        </p:spPr>
        <p:txBody>
          <a:bodyPr/>
          <a:lstStyle>
            <a:lvl1pPr marL="0" indent="0">
              <a:buNone/>
              <a:defRPr>
                <a:noFill/>
              </a:defRPr>
            </a:lvl1pPr>
          </a:lstStyle>
          <a:p>
            <a:r>
              <a:rPr lang="en-US"/>
              <a:t>Click icon to add picture</a:t>
            </a:r>
            <a:endParaRPr lang="en-PT"/>
          </a:p>
        </p:txBody>
      </p:sp>
      <p:sp>
        <p:nvSpPr>
          <p:cNvPr id="10" name="Picture Placeholder 13">
            <a:extLst>
              <a:ext uri="{FF2B5EF4-FFF2-40B4-BE49-F238E27FC236}">
                <a16:creationId xmlns:a16="http://schemas.microsoft.com/office/drawing/2014/main" id="{57A9786E-9E9A-694F-9DFE-5A81C7DCBD3E}"/>
              </a:ext>
            </a:extLst>
          </p:cNvPr>
          <p:cNvSpPr>
            <a:spLocks noGrp="1"/>
          </p:cNvSpPr>
          <p:nvPr>
            <p:ph type="pic" sz="quarter" idx="17"/>
          </p:nvPr>
        </p:nvSpPr>
        <p:spPr>
          <a:xfrm>
            <a:off x="16192800" y="1440000"/>
            <a:ext cx="6796800" cy="5126400"/>
          </a:xfrm>
          <a:solidFill>
            <a:schemeClr val="bg1"/>
          </a:solidFill>
        </p:spPr>
        <p:txBody>
          <a:bodyPr/>
          <a:lstStyle>
            <a:lvl1pPr marL="0" indent="0">
              <a:buNone/>
              <a:defRPr>
                <a:noFill/>
              </a:defRPr>
            </a:lvl1pPr>
          </a:lstStyle>
          <a:p>
            <a:r>
              <a:rPr lang="en-US"/>
              <a:t>Click icon to add picture</a:t>
            </a:r>
            <a:endParaRPr lang="en-PT"/>
          </a:p>
        </p:txBody>
      </p:sp>
      <p:sp>
        <p:nvSpPr>
          <p:cNvPr id="11" name="Picture Placeholder 13">
            <a:extLst>
              <a:ext uri="{FF2B5EF4-FFF2-40B4-BE49-F238E27FC236}">
                <a16:creationId xmlns:a16="http://schemas.microsoft.com/office/drawing/2014/main" id="{3FC6617E-3AA0-7F44-BB6E-A95F6B4AD9FD}"/>
              </a:ext>
            </a:extLst>
          </p:cNvPr>
          <p:cNvSpPr>
            <a:spLocks noGrp="1"/>
          </p:cNvSpPr>
          <p:nvPr>
            <p:ph type="pic" sz="quarter" idx="18"/>
          </p:nvPr>
        </p:nvSpPr>
        <p:spPr>
          <a:xfrm>
            <a:off x="16192800" y="7149602"/>
            <a:ext cx="6796800" cy="5126400"/>
          </a:xfrm>
          <a:solidFill>
            <a:schemeClr val="bg1"/>
          </a:solidFill>
        </p:spPr>
        <p:txBody>
          <a:bodyPr/>
          <a:lstStyle>
            <a:lvl1pPr marL="0" indent="0">
              <a:buNone/>
              <a:defRPr>
                <a:noFill/>
              </a:defRPr>
            </a:lvl1pPr>
          </a:lstStyle>
          <a:p>
            <a:r>
              <a:rPr lang="en-US"/>
              <a:t>Click icon to add picture</a:t>
            </a:r>
            <a:endParaRPr lang="en-PT"/>
          </a:p>
        </p:txBody>
      </p:sp>
      <p:sp>
        <p:nvSpPr>
          <p:cNvPr id="12" name="Picture Placeholder 13">
            <a:extLst>
              <a:ext uri="{FF2B5EF4-FFF2-40B4-BE49-F238E27FC236}">
                <a16:creationId xmlns:a16="http://schemas.microsoft.com/office/drawing/2014/main" id="{DC037D5D-6243-624A-998E-8948B19940F2}"/>
              </a:ext>
            </a:extLst>
          </p:cNvPr>
          <p:cNvSpPr>
            <a:spLocks noGrp="1"/>
          </p:cNvSpPr>
          <p:nvPr>
            <p:ph type="pic" sz="quarter" idx="19"/>
          </p:nvPr>
        </p:nvSpPr>
        <p:spPr>
          <a:xfrm>
            <a:off x="8812800" y="1440000"/>
            <a:ext cx="6796800" cy="5126400"/>
          </a:xfrm>
          <a:solidFill>
            <a:schemeClr val="bg1"/>
          </a:solidFill>
        </p:spPr>
        <p:txBody>
          <a:bodyPr/>
          <a:lstStyle>
            <a:lvl1pPr marL="0" indent="0">
              <a:buNone/>
              <a:defRPr>
                <a:noFill/>
              </a:defRPr>
            </a:lvl1pPr>
          </a:lstStyle>
          <a:p>
            <a:r>
              <a:rPr lang="en-US"/>
              <a:t>Click icon to add picture</a:t>
            </a:r>
            <a:endParaRPr lang="en-PT"/>
          </a:p>
        </p:txBody>
      </p:sp>
      <p:sp>
        <p:nvSpPr>
          <p:cNvPr id="14" name="Picture Placeholder 13">
            <a:extLst>
              <a:ext uri="{FF2B5EF4-FFF2-40B4-BE49-F238E27FC236}">
                <a16:creationId xmlns:a16="http://schemas.microsoft.com/office/drawing/2014/main" id="{E33C411A-570E-A548-AA0F-A1B4552CAA3C}"/>
              </a:ext>
            </a:extLst>
          </p:cNvPr>
          <p:cNvSpPr>
            <a:spLocks noGrp="1"/>
          </p:cNvSpPr>
          <p:nvPr>
            <p:ph type="pic" sz="quarter" idx="20"/>
          </p:nvPr>
        </p:nvSpPr>
        <p:spPr>
          <a:xfrm>
            <a:off x="8812800" y="7149602"/>
            <a:ext cx="6796800" cy="5126400"/>
          </a:xfrm>
          <a:solidFill>
            <a:schemeClr val="bg1"/>
          </a:solidFill>
        </p:spPr>
        <p:txBody>
          <a:bodyPr/>
          <a:lstStyle>
            <a:lvl1pPr marL="0" indent="0">
              <a:buNone/>
              <a:defRPr>
                <a:noFill/>
              </a:defRPr>
            </a:lvl1pPr>
          </a:lstStyle>
          <a:p>
            <a:r>
              <a:rPr lang="en-US"/>
              <a:t>Click icon to add picture</a:t>
            </a:r>
            <a:endParaRPr lang="en-PT"/>
          </a:p>
        </p:txBody>
      </p:sp>
    </p:spTree>
    <p:extLst>
      <p:ext uri="{BB962C8B-B14F-4D97-AF65-F5344CB8AC3E}">
        <p14:creationId xmlns:p14="http://schemas.microsoft.com/office/powerpoint/2010/main" val="4022236582"/>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7_1_Statement">
    <p:bg>
      <p:bgPr>
        <a:solidFill>
          <a:schemeClr val="bg1"/>
        </a:solidFill>
        <a:effectLst/>
      </p:bgPr>
    </p:bg>
    <p:spTree>
      <p:nvGrpSpPr>
        <p:cNvPr id="1" name=""/>
        <p:cNvGrpSpPr/>
        <p:nvPr/>
      </p:nvGrpSpPr>
      <p:grpSpPr>
        <a:xfrm>
          <a:off x="0" y="0"/>
          <a:ext cx="0" cy="0"/>
          <a:chOff x="0" y="0"/>
          <a:chExt cx="0" cy="0"/>
        </a:xfrm>
      </p:grpSpPr>
      <p:pic>
        <p:nvPicPr>
          <p:cNvPr id="10" name="r1Artboard 2edsw.pdf" descr="r1Artboard 2edsw.pdf">
            <a:extLst>
              <a:ext uri="{FF2B5EF4-FFF2-40B4-BE49-F238E27FC236}">
                <a16:creationId xmlns:a16="http://schemas.microsoft.com/office/drawing/2014/main" id="{3576F7A7-93EC-2644-B6A7-F2AB1B07ADE0}"/>
              </a:ext>
            </a:extLst>
          </p:cNvPr>
          <p:cNvPicPr>
            <a:picLocks noChangeAspect="1"/>
          </p:cNvPicPr>
          <p:nvPr userDrawn="1"/>
        </p:nvPicPr>
        <p:blipFill rotWithShape="1">
          <a:blip r:embed="rId2">
            <a:alphaModFix amt="13000"/>
          </a:blip>
          <a:srcRect l="26596" b="37450"/>
          <a:stretch/>
        </p:blipFill>
        <p:spPr>
          <a:xfrm>
            <a:off x="1" y="7872548"/>
            <a:ext cx="9974422" cy="5843452"/>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1607201" y="759806"/>
            <a:ext cx="1627198" cy="1430156"/>
          </a:xfrm>
          <a:prstGeom prst="rect">
            <a:avLst/>
          </a:prstGeom>
        </p:spPr>
      </p:pic>
      <p:sp>
        <p:nvSpPr>
          <p:cNvPr id="8" name="Text Placeholder 7">
            <a:extLst>
              <a:ext uri="{FF2B5EF4-FFF2-40B4-BE49-F238E27FC236}">
                <a16:creationId xmlns:a16="http://schemas.microsoft.com/office/drawing/2014/main" id="{F58B3105-25FA-4A42-9600-479307B2997E}"/>
              </a:ext>
            </a:extLst>
          </p:cNvPr>
          <p:cNvSpPr>
            <a:spLocks noGrp="1"/>
          </p:cNvSpPr>
          <p:nvPr>
            <p:ph type="body" sz="quarter" idx="10" hasCustomPrompt="1"/>
          </p:nvPr>
        </p:nvSpPr>
        <p:spPr>
          <a:xfrm>
            <a:off x="1278771" y="11753031"/>
            <a:ext cx="21955626" cy="996950"/>
          </a:xfrm>
        </p:spPr>
        <p:txBody>
          <a:bodyPr anchor="ctr">
            <a:normAutofit/>
          </a:bodyPr>
          <a:lstStyle>
            <a:lvl1pPr marL="0" indent="0">
              <a:buNone/>
              <a:defRPr sz="2000" b="0" i="0">
                <a:solidFill>
                  <a:schemeClr val="bg2"/>
                </a:solidFill>
                <a:latin typeface="Equip Extended Light" panose="02000503000000020004" pitchFamily="2" charset="77"/>
              </a:defRPr>
            </a:lvl1pPr>
          </a:lstStyle>
          <a:p>
            <a:pPr lvl="0"/>
            <a:r>
              <a:rPr lang="en-GB"/>
              <a:t>Edit Footnote</a:t>
            </a:r>
          </a:p>
        </p:txBody>
      </p:sp>
      <p:sp>
        <p:nvSpPr>
          <p:cNvPr id="11" name="Title 1">
            <a:extLst>
              <a:ext uri="{FF2B5EF4-FFF2-40B4-BE49-F238E27FC236}">
                <a16:creationId xmlns:a16="http://schemas.microsoft.com/office/drawing/2014/main" id="{33D0B1C6-E0E5-8A44-99DC-9E76979882FA}"/>
              </a:ext>
            </a:extLst>
          </p:cNvPr>
          <p:cNvSpPr>
            <a:spLocks noGrp="1"/>
          </p:cNvSpPr>
          <p:nvPr>
            <p:ph type="title" hasCustomPrompt="1"/>
          </p:nvPr>
        </p:nvSpPr>
        <p:spPr>
          <a:xfrm>
            <a:off x="1222240" y="6202954"/>
            <a:ext cx="19535564" cy="1345240"/>
          </a:xfrm>
          <a:prstGeom prst="rect">
            <a:avLst/>
          </a:prstGeom>
        </p:spPr>
        <p:txBody>
          <a:bodyPr anchor="ctr">
            <a:spAutoFit/>
          </a:bodyPr>
          <a:lstStyle>
            <a:lvl1pPr>
              <a:lnSpc>
                <a:spcPct val="80000"/>
              </a:lnSpc>
              <a:defRPr sz="9600" b="0" i="0">
                <a:solidFill>
                  <a:schemeClr val="tx2"/>
                </a:solidFill>
                <a:latin typeface="Equip Extended" panose="02000503030000020004" pitchFamily="2" charset="77"/>
              </a:defRPr>
            </a:lvl1pPr>
          </a:lstStyle>
          <a:p>
            <a:r>
              <a:rPr lang="en-GB"/>
              <a:t>Edit multiline description</a:t>
            </a:r>
            <a:endParaRPr lang="en-PT"/>
          </a:p>
        </p:txBody>
      </p:sp>
    </p:spTree>
    <p:extLst>
      <p:ext uri="{BB962C8B-B14F-4D97-AF65-F5344CB8AC3E}">
        <p14:creationId xmlns:p14="http://schemas.microsoft.com/office/powerpoint/2010/main" val="348673345"/>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7_2_Metrics">
    <p:bg>
      <p:bgPr>
        <a:solidFill>
          <a:schemeClr val="bg1"/>
        </a:solidFill>
        <a:effectLst/>
      </p:bgPr>
    </p:bg>
    <p:spTree>
      <p:nvGrpSpPr>
        <p:cNvPr id="1" name=""/>
        <p:cNvGrpSpPr/>
        <p:nvPr/>
      </p:nvGrpSpPr>
      <p:grpSpPr>
        <a:xfrm>
          <a:off x="0" y="0"/>
          <a:ext cx="0" cy="0"/>
          <a:chOff x="0" y="0"/>
          <a:chExt cx="0" cy="0"/>
        </a:xfrm>
      </p:grpSpPr>
      <p:pic>
        <p:nvPicPr>
          <p:cNvPr id="25" name="r1Artboard 2edsw.pdf" descr="r1Artboard 2edsw.pdf">
            <a:extLst>
              <a:ext uri="{FF2B5EF4-FFF2-40B4-BE49-F238E27FC236}">
                <a16:creationId xmlns:a16="http://schemas.microsoft.com/office/drawing/2014/main" id="{26EA4B65-F354-BD45-A431-FFC265BFA1DE}"/>
              </a:ext>
            </a:extLst>
          </p:cNvPr>
          <p:cNvPicPr>
            <a:picLocks noChangeAspect="1"/>
          </p:cNvPicPr>
          <p:nvPr userDrawn="1"/>
        </p:nvPicPr>
        <p:blipFill rotWithShape="1">
          <a:blip r:embed="rId2">
            <a:alphaModFix amt="13000"/>
          </a:blip>
          <a:srcRect l="26596" b="37450"/>
          <a:stretch/>
        </p:blipFill>
        <p:spPr>
          <a:xfrm>
            <a:off x="1" y="7872548"/>
            <a:ext cx="9974422" cy="5843452"/>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1607201" y="759806"/>
            <a:ext cx="1627198" cy="1430156"/>
          </a:xfrm>
          <a:prstGeom prst="rect">
            <a:avLst/>
          </a:prstGeom>
        </p:spPr>
      </p:pic>
      <p:sp>
        <p:nvSpPr>
          <p:cNvPr id="11" name="Text Placeholder 7">
            <a:extLst>
              <a:ext uri="{FF2B5EF4-FFF2-40B4-BE49-F238E27FC236}">
                <a16:creationId xmlns:a16="http://schemas.microsoft.com/office/drawing/2014/main" id="{C53473C3-C404-2743-B2A2-9D23CE924764}"/>
              </a:ext>
            </a:extLst>
          </p:cNvPr>
          <p:cNvSpPr>
            <a:spLocks noGrp="1"/>
          </p:cNvSpPr>
          <p:nvPr>
            <p:ph type="body" sz="quarter" idx="30" hasCustomPrompt="1"/>
          </p:nvPr>
        </p:nvSpPr>
        <p:spPr>
          <a:xfrm>
            <a:off x="1252802" y="7001325"/>
            <a:ext cx="5428800" cy="611312"/>
          </a:xfrm>
          <a:prstGeom prst="rect">
            <a:avLst/>
          </a:prstGeom>
        </p:spPr>
        <p:txBody>
          <a:bodyPr wrap="square" tIns="72000" anchor="t">
            <a:spAutoFit/>
          </a:bodyPr>
          <a:lstStyle>
            <a:lvl1pPr marL="0" indent="0" algn="ctr">
              <a:lnSpc>
                <a:spcPct val="100000"/>
              </a:lnSpc>
              <a:buNone/>
              <a:defRPr sz="3200" b="0" i="0">
                <a:solidFill>
                  <a:schemeClr val="tx2"/>
                </a:solidFill>
                <a:latin typeface="Equip Extended Light" panose="02000503000000020004" pitchFamily="2" charset="77"/>
              </a:defRPr>
            </a:lvl1pPr>
          </a:lstStyle>
          <a:p>
            <a:pPr lvl="0"/>
            <a:r>
              <a:rPr lang="en-GB"/>
              <a:t>Edit description</a:t>
            </a:r>
          </a:p>
        </p:txBody>
      </p:sp>
      <p:sp>
        <p:nvSpPr>
          <p:cNvPr id="13" name="Text Placeholder 7">
            <a:extLst>
              <a:ext uri="{FF2B5EF4-FFF2-40B4-BE49-F238E27FC236}">
                <a16:creationId xmlns:a16="http://schemas.microsoft.com/office/drawing/2014/main" id="{5F8B4A23-603A-8F49-8648-44A6048B1CF1}"/>
              </a:ext>
            </a:extLst>
          </p:cNvPr>
          <p:cNvSpPr>
            <a:spLocks noGrp="1"/>
          </p:cNvSpPr>
          <p:nvPr>
            <p:ph type="body" sz="quarter" idx="31" hasCustomPrompt="1"/>
          </p:nvPr>
        </p:nvSpPr>
        <p:spPr>
          <a:xfrm>
            <a:off x="1252798" y="5329448"/>
            <a:ext cx="5428800" cy="1596197"/>
          </a:xfrm>
          <a:prstGeom prst="rect">
            <a:avLst/>
          </a:prstGeom>
        </p:spPr>
        <p:txBody>
          <a:bodyPr wrap="square" tIns="72000" anchor="b">
            <a:spAutoFit/>
          </a:bodyPr>
          <a:lstStyle>
            <a:lvl1pPr marL="0" indent="0" algn="ctr">
              <a:lnSpc>
                <a:spcPct val="100000"/>
              </a:lnSpc>
              <a:buNone/>
              <a:defRPr sz="9600" b="1" i="0">
                <a:solidFill>
                  <a:schemeClr val="tx2"/>
                </a:solidFill>
                <a:latin typeface="Equip Extended" panose="02000503030000020004" pitchFamily="2" charset="77"/>
              </a:defRPr>
            </a:lvl1pPr>
          </a:lstStyle>
          <a:p>
            <a:pPr lvl="0"/>
            <a:r>
              <a:rPr lang="en-GB"/>
              <a:t>200+</a:t>
            </a:r>
          </a:p>
        </p:txBody>
      </p:sp>
      <p:sp>
        <p:nvSpPr>
          <p:cNvPr id="14" name="Text Placeholder 7">
            <a:extLst>
              <a:ext uri="{FF2B5EF4-FFF2-40B4-BE49-F238E27FC236}">
                <a16:creationId xmlns:a16="http://schemas.microsoft.com/office/drawing/2014/main" id="{6DBC0087-E0A4-7848-B45F-A95E780A486D}"/>
              </a:ext>
            </a:extLst>
          </p:cNvPr>
          <p:cNvSpPr>
            <a:spLocks noGrp="1"/>
          </p:cNvSpPr>
          <p:nvPr>
            <p:ph type="body" sz="quarter" idx="32" hasCustomPrompt="1"/>
          </p:nvPr>
        </p:nvSpPr>
        <p:spPr>
          <a:xfrm>
            <a:off x="6763200" y="7001325"/>
            <a:ext cx="5428800" cy="611312"/>
          </a:xfrm>
          <a:prstGeom prst="rect">
            <a:avLst/>
          </a:prstGeom>
        </p:spPr>
        <p:txBody>
          <a:bodyPr wrap="square" tIns="72000" anchor="t">
            <a:spAutoFit/>
          </a:bodyPr>
          <a:lstStyle>
            <a:lvl1pPr marL="0" indent="0" algn="ctr">
              <a:lnSpc>
                <a:spcPct val="100000"/>
              </a:lnSpc>
              <a:buNone/>
              <a:defRPr sz="3200" b="0" i="0">
                <a:solidFill>
                  <a:schemeClr val="tx2"/>
                </a:solidFill>
                <a:latin typeface="Equip Extended Light" panose="02000503000000020004" pitchFamily="2" charset="77"/>
              </a:defRPr>
            </a:lvl1pPr>
          </a:lstStyle>
          <a:p>
            <a:pPr lvl="0"/>
            <a:r>
              <a:rPr lang="en-GB"/>
              <a:t>Edit description</a:t>
            </a:r>
          </a:p>
        </p:txBody>
      </p:sp>
      <p:sp>
        <p:nvSpPr>
          <p:cNvPr id="16" name="Text Placeholder 7">
            <a:extLst>
              <a:ext uri="{FF2B5EF4-FFF2-40B4-BE49-F238E27FC236}">
                <a16:creationId xmlns:a16="http://schemas.microsoft.com/office/drawing/2014/main" id="{883CD8C0-F610-914A-A077-CB6A373027DA}"/>
              </a:ext>
            </a:extLst>
          </p:cNvPr>
          <p:cNvSpPr>
            <a:spLocks noGrp="1"/>
          </p:cNvSpPr>
          <p:nvPr>
            <p:ph type="body" sz="quarter" idx="33" hasCustomPrompt="1"/>
          </p:nvPr>
        </p:nvSpPr>
        <p:spPr>
          <a:xfrm>
            <a:off x="6763196" y="5329448"/>
            <a:ext cx="5428800" cy="1596197"/>
          </a:xfrm>
          <a:prstGeom prst="rect">
            <a:avLst/>
          </a:prstGeom>
        </p:spPr>
        <p:txBody>
          <a:bodyPr wrap="square" tIns="72000" anchor="b">
            <a:spAutoFit/>
          </a:bodyPr>
          <a:lstStyle>
            <a:lvl1pPr marL="0" indent="0" algn="ctr">
              <a:lnSpc>
                <a:spcPct val="100000"/>
              </a:lnSpc>
              <a:buNone/>
              <a:defRPr sz="9600" b="1" i="0">
                <a:solidFill>
                  <a:schemeClr val="tx2"/>
                </a:solidFill>
                <a:latin typeface="Equip Extended" panose="02000503030000020004" pitchFamily="2" charset="77"/>
              </a:defRPr>
            </a:lvl1pPr>
          </a:lstStyle>
          <a:p>
            <a:pPr lvl="0"/>
            <a:r>
              <a:rPr lang="en-GB"/>
              <a:t>30</a:t>
            </a:r>
          </a:p>
        </p:txBody>
      </p:sp>
      <p:sp>
        <p:nvSpPr>
          <p:cNvPr id="17" name="Text Placeholder 7">
            <a:extLst>
              <a:ext uri="{FF2B5EF4-FFF2-40B4-BE49-F238E27FC236}">
                <a16:creationId xmlns:a16="http://schemas.microsoft.com/office/drawing/2014/main" id="{C5EE4C83-AD16-254D-A9B0-751A598A052C}"/>
              </a:ext>
            </a:extLst>
          </p:cNvPr>
          <p:cNvSpPr>
            <a:spLocks noGrp="1"/>
          </p:cNvSpPr>
          <p:nvPr>
            <p:ph type="body" sz="quarter" idx="34" hasCustomPrompt="1"/>
          </p:nvPr>
        </p:nvSpPr>
        <p:spPr>
          <a:xfrm>
            <a:off x="12192000" y="7001325"/>
            <a:ext cx="5428800" cy="611312"/>
          </a:xfrm>
          <a:prstGeom prst="rect">
            <a:avLst/>
          </a:prstGeom>
        </p:spPr>
        <p:txBody>
          <a:bodyPr wrap="square" tIns="72000" anchor="t">
            <a:spAutoFit/>
          </a:bodyPr>
          <a:lstStyle>
            <a:lvl1pPr marL="0" indent="0" algn="ctr">
              <a:lnSpc>
                <a:spcPct val="100000"/>
              </a:lnSpc>
              <a:buNone/>
              <a:defRPr sz="3200" b="0" i="0">
                <a:solidFill>
                  <a:schemeClr val="tx2"/>
                </a:solidFill>
                <a:latin typeface="Equip Extended Light" panose="02000503000000020004" pitchFamily="2" charset="77"/>
              </a:defRPr>
            </a:lvl1pPr>
          </a:lstStyle>
          <a:p>
            <a:pPr lvl="0"/>
            <a:r>
              <a:rPr lang="en-GB"/>
              <a:t>Edit description</a:t>
            </a:r>
          </a:p>
        </p:txBody>
      </p:sp>
      <p:sp>
        <p:nvSpPr>
          <p:cNvPr id="18" name="Text Placeholder 7">
            <a:extLst>
              <a:ext uri="{FF2B5EF4-FFF2-40B4-BE49-F238E27FC236}">
                <a16:creationId xmlns:a16="http://schemas.microsoft.com/office/drawing/2014/main" id="{03FD8D13-55DC-E742-87D4-EB8FD319EEA6}"/>
              </a:ext>
            </a:extLst>
          </p:cNvPr>
          <p:cNvSpPr>
            <a:spLocks noGrp="1"/>
          </p:cNvSpPr>
          <p:nvPr>
            <p:ph type="body" sz="quarter" idx="35" hasCustomPrompt="1"/>
          </p:nvPr>
        </p:nvSpPr>
        <p:spPr>
          <a:xfrm>
            <a:off x="12191996" y="5329448"/>
            <a:ext cx="5428800" cy="1596197"/>
          </a:xfrm>
          <a:prstGeom prst="rect">
            <a:avLst/>
          </a:prstGeom>
        </p:spPr>
        <p:txBody>
          <a:bodyPr wrap="square" tIns="72000" anchor="b">
            <a:spAutoFit/>
          </a:bodyPr>
          <a:lstStyle>
            <a:lvl1pPr marL="0" indent="0" algn="ctr">
              <a:lnSpc>
                <a:spcPct val="100000"/>
              </a:lnSpc>
              <a:buNone/>
              <a:defRPr sz="9600" b="1" i="0">
                <a:solidFill>
                  <a:schemeClr val="tx2"/>
                </a:solidFill>
                <a:latin typeface="Equip Extended" panose="02000503030000020004" pitchFamily="2" charset="77"/>
              </a:defRPr>
            </a:lvl1pPr>
          </a:lstStyle>
          <a:p>
            <a:pPr lvl="0"/>
            <a:r>
              <a:rPr lang="en-GB"/>
              <a:t>80+</a:t>
            </a:r>
          </a:p>
        </p:txBody>
      </p:sp>
      <p:sp>
        <p:nvSpPr>
          <p:cNvPr id="20" name="Text Placeholder 7">
            <a:extLst>
              <a:ext uri="{FF2B5EF4-FFF2-40B4-BE49-F238E27FC236}">
                <a16:creationId xmlns:a16="http://schemas.microsoft.com/office/drawing/2014/main" id="{16C8591E-250B-B34C-8747-FC680D1942EC}"/>
              </a:ext>
            </a:extLst>
          </p:cNvPr>
          <p:cNvSpPr>
            <a:spLocks noGrp="1"/>
          </p:cNvSpPr>
          <p:nvPr>
            <p:ph type="body" sz="quarter" idx="36" hasCustomPrompt="1"/>
          </p:nvPr>
        </p:nvSpPr>
        <p:spPr>
          <a:xfrm>
            <a:off x="17620800" y="7001325"/>
            <a:ext cx="5428800" cy="611312"/>
          </a:xfrm>
          <a:prstGeom prst="rect">
            <a:avLst/>
          </a:prstGeom>
        </p:spPr>
        <p:txBody>
          <a:bodyPr wrap="square" tIns="72000" anchor="t">
            <a:spAutoFit/>
          </a:bodyPr>
          <a:lstStyle>
            <a:lvl1pPr marL="0" indent="0" algn="ctr">
              <a:lnSpc>
                <a:spcPct val="100000"/>
              </a:lnSpc>
              <a:buNone/>
              <a:defRPr sz="3200" b="0" i="0">
                <a:solidFill>
                  <a:schemeClr val="tx2"/>
                </a:solidFill>
                <a:latin typeface="Equip Extended Light" panose="02000503000000020004" pitchFamily="2" charset="77"/>
              </a:defRPr>
            </a:lvl1pPr>
          </a:lstStyle>
          <a:p>
            <a:pPr lvl="0"/>
            <a:r>
              <a:rPr lang="en-GB"/>
              <a:t>Edit description</a:t>
            </a:r>
          </a:p>
        </p:txBody>
      </p:sp>
      <p:sp>
        <p:nvSpPr>
          <p:cNvPr id="21" name="Text Placeholder 7">
            <a:extLst>
              <a:ext uri="{FF2B5EF4-FFF2-40B4-BE49-F238E27FC236}">
                <a16:creationId xmlns:a16="http://schemas.microsoft.com/office/drawing/2014/main" id="{2675FBF8-AC32-2148-BE3C-FD26BBB8104C}"/>
              </a:ext>
            </a:extLst>
          </p:cNvPr>
          <p:cNvSpPr>
            <a:spLocks noGrp="1"/>
          </p:cNvSpPr>
          <p:nvPr>
            <p:ph type="body" sz="quarter" idx="37" hasCustomPrompt="1"/>
          </p:nvPr>
        </p:nvSpPr>
        <p:spPr>
          <a:xfrm>
            <a:off x="17620796" y="5329448"/>
            <a:ext cx="5428800" cy="1596197"/>
          </a:xfrm>
          <a:prstGeom prst="rect">
            <a:avLst/>
          </a:prstGeom>
        </p:spPr>
        <p:txBody>
          <a:bodyPr wrap="square" tIns="72000" anchor="b">
            <a:spAutoFit/>
          </a:bodyPr>
          <a:lstStyle>
            <a:lvl1pPr marL="0" indent="0" algn="ctr">
              <a:lnSpc>
                <a:spcPct val="100000"/>
              </a:lnSpc>
              <a:buNone/>
              <a:defRPr sz="9600" b="1" i="0">
                <a:solidFill>
                  <a:schemeClr val="tx2"/>
                </a:solidFill>
                <a:latin typeface="Equip Extended" panose="02000503030000020004" pitchFamily="2" charset="77"/>
              </a:defRPr>
            </a:lvl1pPr>
          </a:lstStyle>
          <a:p>
            <a:pPr lvl="0"/>
            <a:r>
              <a:rPr lang="en-GB"/>
              <a:t>8,400</a:t>
            </a:r>
          </a:p>
        </p:txBody>
      </p:sp>
      <p:sp>
        <p:nvSpPr>
          <p:cNvPr id="15" name="Text Placeholder 7">
            <a:extLst>
              <a:ext uri="{FF2B5EF4-FFF2-40B4-BE49-F238E27FC236}">
                <a16:creationId xmlns:a16="http://schemas.microsoft.com/office/drawing/2014/main" id="{9DC2C14C-9EC2-194E-865F-584B25F4495B}"/>
              </a:ext>
            </a:extLst>
          </p:cNvPr>
          <p:cNvSpPr>
            <a:spLocks noGrp="1"/>
          </p:cNvSpPr>
          <p:nvPr>
            <p:ph type="body" sz="quarter" idx="10" hasCustomPrompt="1"/>
          </p:nvPr>
        </p:nvSpPr>
        <p:spPr>
          <a:xfrm>
            <a:off x="1278771" y="11753031"/>
            <a:ext cx="21708002" cy="996950"/>
          </a:xfrm>
        </p:spPr>
        <p:txBody>
          <a:bodyPr anchor="ctr">
            <a:normAutofit/>
          </a:bodyPr>
          <a:lstStyle>
            <a:lvl1pPr marL="0" indent="0">
              <a:buNone/>
              <a:defRPr sz="2000" b="0" i="0">
                <a:solidFill>
                  <a:schemeClr val="bg2"/>
                </a:solidFill>
                <a:latin typeface="Equip Extended Light" panose="02000503000000020004" pitchFamily="2" charset="77"/>
              </a:defRPr>
            </a:lvl1pPr>
          </a:lstStyle>
          <a:p>
            <a:pPr lvl="0"/>
            <a:r>
              <a:rPr lang="en-GB"/>
              <a:t>Edit Footnote</a:t>
            </a:r>
          </a:p>
        </p:txBody>
      </p:sp>
      <p:sp>
        <p:nvSpPr>
          <p:cNvPr id="23" name="Title 1">
            <a:extLst>
              <a:ext uri="{FF2B5EF4-FFF2-40B4-BE49-F238E27FC236}">
                <a16:creationId xmlns:a16="http://schemas.microsoft.com/office/drawing/2014/main" id="{452F5668-36D5-EB4B-8289-165433B96778}"/>
              </a:ext>
            </a:extLst>
          </p:cNvPr>
          <p:cNvSpPr>
            <a:spLocks noGrp="1"/>
          </p:cNvSpPr>
          <p:nvPr>
            <p:ph type="title" hasCustomPrompt="1"/>
          </p:nvPr>
        </p:nvSpPr>
        <p:spPr>
          <a:xfrm>
            <a:off x="1252796" y="962251"/>
            <a:ext cx="14400000" cy="857533"/>
          </a:xfrm>
          <a:prstGeom prst="rect">
            <a:avLst/>
          </a:prstGeom>
        </p:spPr>
        <p:txBody>
          <a:bodyPr tIns="72000" anchor="t">
            <a:spAutoFit/>
          </a:bodyPr>
          <a:lstStyle>
            <a:lvl1pPr>
              <a:lnSpc>
                <a:spcPct val="100000"/>
              </a:lnSpc>
              <a:defRPr sz="4800" b="1" i="0">
                <a:solidFill>
                  <a:schemeClr val="tx2"/>
                </a:solidFill>
                <a:latin typeface="Equip Extended" panose="02000503030000020004" pitchFamily="2" charset="77"/>
              </a:defRPr>
            </a:lvl1pPr>
          </a:lstStyle>
          <a:p>
            <a:r>
              <a:rPr lang="en-GB"/>
              <a:t>Edit title</a:t>
            </a:r>
            <a:endParaRPr lang="en-PT"/>
          </a:p>
        </p:txBody>
      </p:sp>
      <p:sp>
        <p:nvSpPr>
          <p:cNvPr id="24" name="Text Placeholder 7">
            <a:extLst>
              <a:ext uri="{FF2B5EF4-FFF2-40B4-BE49-F238E27FC236}">
                <a16:creationId xmlns:a16="http://schemas.microsoft.com/office/drawing/2014/main" id="{1CF66929-3E91-ED4F-A55B-BD483966B32D}"/>
              </a:ext>
            </a:extLst>
          </p:cNvPr>
          <p:cNvSpPr>
            <a:spLocks noGrp="1"/>
          </p:cNvSpPr>
          <p:nvPr>
            <p:ph type="body" sz="quarter" idx="29" hasCustomPrompt="1"/>
          </p:nvPr>
        </p:nvSpPr>
        <p:spPr>
          <a:xfrm>
            <a:off x="1252802" y="1860377"/>
            <a:ext cx="14400000" cy="611312"/>
          </a:xfrm>
          <a:prstGeom prst="rect">
            <a:avLst/>
          </a:prstGeom>
        </p:spPr>
        <p:txBody>
          <a:bodyPr wrap="square" tIns="72000" anchor="t">
            <a:spAutoFit/>
          </a:bodyPr>
          <a:lstStyle>
            <a:lvl1pPr marL="0" indent="0">
              <a:lnSpc>
                <a:spcPct val="100000"/>
              </a:lnSpc>
              <a:buNone/>
              <a:defRPr sz="3200" b="0" i="0">
                <a:solidFill>
                  <a:schemeClr val="tx2"/>
                </a:solidFill>
                <a:latin typeface="Equip Extended Light" panose="02000503000000020004" pitchFamily="2" charset="77"/>
              </a:defRPr>
            </a:lvl1pPr>
          </a:lstStyle>
          <a:p>
            <a:pPr lvl="0"/>
            <a:r>
              <a:rPr lang="en-GB"/>
              <a:t>Edit subtitle</a:t>
            </a:r>
          </a:p>
        </p:txBody>
      </p:sp>
    </p:spTree>
    <p:extLst>
      <p:ext uri="{BB962C8B-B14F-4D97-AF65-F5344CB8AC3E}">
        <p14:creationId xmlns:p14="http://schemas.microsoft.com/office/powerpoint/2010/main" val="2809300790"/>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7_3_People List">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1" y="8482520"/>
            <a:ext cx="6371378" cy="523348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1607201" y="759806"/>
            <a:ext cx="1627198" cy="1430156"/>
          </a:xfrm>
          <a:prstGeom prst="rect">
            <a:avLst/>
          </a:prstGeom>
        </p:spPr>
      </p:pic>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2159996" y="8130743"/>
            <a:ext cx="3549600" cy="457424"/>
          </a:xfrm>
          <a:prstGeom prst="rect">
            <a:avLst/>
          </a:prstGeom>
        </p:spPr>
        <p:txBody>
          <a:bodyPr wrap="square" tIns="72000" anchor="t">
            <a:spAutoFit/>
          </a:bodyPr>
          <a:lstStyle>
            <a:lvl1pPr marL="0" indent="0" algn="ctr">
              <a:lnSpc>
                <a:spcPct val="100000"/>
              </a:lnSpc>
              <a:spcBef>
                <a:spcPts val="2000"/>
              </a:spcBef>
              <a:buNone/>
              <a:defRPr sz="2200" b="0" i="0">
                <a:solidFill>
                  <a:schemeClr val="tx2"/>
                </a:solidFill>
                <a:latin typeface="Equip Light" panose="02000503000000020004" pitchFamily="2" charset="77"/>
              </a:defRPr>
            </a:lvl1pPr>
          </a:lstStyle>
          <a:p>
            <a:pPr lvl="0"/>
            <a:r>
              <a:rPr lang="en-GB"/>
              <a:t>Edit  description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2160000" y="7482743"/>
            <a:ext cx="3549600" cy="549757"/>
          </a:xfrm>
          <a:prstGeom prst="rect">
            <a:avLst/>
          </a:prstGeom>
        </p:spPr>
        <p:txBody>
          <a:bodyPr wrap="square" tIns="72000" anchor="t">
            <a:spAutoFit/>
          </a:bodyPr>
          <a:lstStyle>
            <a:lvl1pPr marL="0" indent="0" algn="ctr">
              <a:lnSpc>
                <a:spcPct val="100000"/>
              </a:lnSpc>
              <a:buNone/>
              <a:defRPr sz="2800" b="1" i="0">
                <a:solidFill>
                  <a:schemeClr val="tx1"/>
                </a:solidFill>
                <a:latin typeface="Equip Extended" panose="02000503030000020004" pitchFamily="2" charset="77"/>
              </a:defRPr>
            </a:lvl1pPr>
          </a:lstStyle>
          <a:p>
            <a:pPr lvl="0"/>
            <a:r>
              <a:rPr lang="en-GB"/>
              <a:t>Edit name</a:t>
            </a:r>
          </a:p>
        </p:txBody>
      </p:sp>
      <p:sp>
        <p:nvSpPr>
          <p:cNvPr id="49" name="Image">
            <a:extLst>
              <a:ext uri="{FF2B5EF4-FFF2-40B4-BE49-F238E27FC236}">
                <a16:creationId xmlns:a16="http://schemas.microsoft.com/office/drawing/2014/main" id="{90D32E6D-2F9B-A946-8E9F-EE9BEB85E5C0}"/>
              </a:ext>
            </a:extLst>
          </p:cNvPr>
          <p:cNvSpPr>
            <a:spLocks noGrp="1" noChangeAspect="1"/>
          </p:cNvSpPr>
          <p:nvPr>
            <p:ph type="pic" sz="quarter" idx="30"/>
          </p:nvPr>
        </p:nvSpPr>
        <p:spPr>
          <a:xfrm>
            <a:off x="2390396" y="4069942"/>
            <a:ext cx="3088800" cy="3088800"/>
          </a:xfrm>
          <a:prstGeom prst="ellipse">
            <a:avLst/>
          </a:prstGeom>
          <a:effectLst>
            <a:softEdge rad="0"/>
          </a:effectLst>
        </p:spPr>
        <p:txBody>
          <a:bodyPr lIns="91439" tIns="45719" rIns="91439" bIns="45719">
            <a:noAutofit/>
          </a:bodyPr>
          <a:lstStyle>
            <a:lvl1pPr marL="0" indent="0">
              <a:buNone/>
              <a:defRPr>
                <a:noFill/>
              </a:defRPr>
            </a:lvl1pPr>
          </a:lstStyle>
          <a:p>
            <a:r>
              <a:rPr lang="en-US"/>
              <a:t>Click icon to add picture</a:t>
            </a:r>
            <a:endParaRPr/>
          </a:p>
        </p:txBody>
      </p:sp>
      <p:sp>
        <p:nvSpPr>
          <p:cNvPr id="50" name="Text Placeholder 7">
            <a:extLst>
              <a:ext uri="{FF2B5EF4-FFF2-40B4-BE49-F238E27FC236}">
                <a16:creationId xmlns:a16="http://schemas.microsoft.com/office/drawing/2014/main" id="{57B9C421-650C-EC49-B411-E4D55A0DF93E}"/>
              </a:ext>
            </a:extLst>
          </p:cNvPr>
          <p:cNvSpPr>
            <a:spLocks noGrp="1"/>
          </p:cNvSpPr>
          <p:nvPr>
            <p:ph type="body" sz="quarter" idx="31" hasCustomPrompt="1"/>
          </p:nvPr>
        </p:nvSpPr>
        <p:spPr>
          <a:xfrm>
            <a:off x="6285600" y="8130743"/>
            <a:ext cx="3549600" cy="457424"/>
          </a:xfrm>
          <a:prstGeom prst="rect">
            <a:avLst/>
          </a:prstGeom>
        </p:spPr>
        <p:txBody>
          <a:bodyPr wrap="square" tIns="72000" anchor="t">
            <a:spAutoFit/>
          </a:bodyPr>
          <a:lstStyle>
            <a:lvl1pPr marL="0" indent="0" algn="ctr">
              <a:lnSpc>
                <a:spcPct val="100000"/>
              </a:lnSpc>
              <a:spcBef>
                <a:spcPts val="2000"/>
              </a:spcBef>
              <a:buNone/>
              <a:defRPr sz="2200" b="0" i="0">
                <a:solidFill>
                  <a:schemeClr val="tx2"/>
                </a:solidFill>
                <a:latin typeface="Equip Light" panose="02000503000000020004" pitchFamily="2" charset="77"/>
              </a:defRPr>
            </a:lvl1pPr>
          </a:lstStyle>
          <a:p>
            <a:pPr lvl="0"/>
            <a:r>
              <a:rPr lang="en-GB"/>
              <a:t>Edit  description</a:t>
            </a:r>
          </a:p>
        </p:txBody>
      </p:sp>
      <p:sp>
        <p:nvSpPr>
          <p:cNvPr id="51" name="Text Placeholder 7">
            <a:extLst>
              <a:ext uri="{FF2B5EF4-FFF2-40B4-BE49-F238E27FC236}">
                <a16:creationId xmlns:a16="http://schemas.microsoft.com/office/drawing/2014/main" id="{ACF4ACF8-36CF-0F40-9D35-1445BB76D034}"/>
              </a:ext>
            </a:extLst>
          </p:cNvPr>
          <p:cNvSpPr>
            <a:spLocks noGrp="1"/>
          </p:cNvSpPr>
          <p:nvPr>
            <p:ph type="body" sz="quarter" idx="32" hasCustomPrompt="1"/>
          </p:nvPr>
        </p:nvSpPr>
        <p:spPr>
          <a:xfrm>
            <a:off x="6285600" y="7482743"/>
            <a:ext cx="3549600" cy="549757"/>
          </a:xfrm>
          <a:prstGeom prst="rect">
            <a:avLst/>
          </a:prstGeom>
        </p:spPr>
        <p:txBody>
          <a:bodyPr wrap="square" tIns="72000" anchor="t">
            <a:spAutoFit/>
          </a:bodyPr>
          <a:lstStyle>
            <a:lvl1pPr marL="0" indent="0" algn="ctr">
              <a:lnSpc>
                <a:spcPct val="100000"/>
              </a:lnSpc>
              <a:buNone/>
              <a:defRPr sz="2800" b="1" i="0">
                <a:solidFill>
                  <a:schemeClr val="tx1"/>
                </a:solidFill>
                <a:latin typeface="Equip Extended" panose="02000503030000020004" pitchFamily="2" charset="77"/>
              </a:defRPr>
            </a:lvl1pPr>
          </a:lstStyle>
          <a:p>
            <a:pPr lvl="0"/>
            <a:r>
              <a:rPr lang="en-GB"/>
              <a:t>Edit name</a:t>
            </a:r>
          </a:p>
        </p:txBody>
      </p:sp>
      <p:sp>
        <p:nvSpPr>
          <p:cNvPr id="52" name="Image">
            <a:extLst>
              <a:ext uri="{FF2B5EF4-FFF2-40B4-BE49-F238E27FC236}">
                <a16:creationId xmlns:a16="http://schemas.microsoft.com/office/drawing/2014/main" id="{53322F9F-2968-5A47-AB2B-8293DB67C26E}"/>
              </a:ext>
            </a:extLst>
          </p:cNvPr>
          <p:cNvSpPr>
            <a:spLocks noGrp="1" noChangeAspect="1"/>
          </p:cNvSpPr>
          <p:nvPr>
            <p:ph type="pic" sz="quarter" idx="33"/>
          </p:nvPr>
        </p:nvSpPr>
        <p:spPr>
          <a:xfrm>
            <a:off x="6516000" y="4069942"/>
            <a:ext cx="3088800" cy="3088800"/>
          </a:xfrm>
          <a:prstGeom prst="ellipse">
            <a:avLst/>
          </a:prstGeom>
          <a:effectLst>
            <a:softEdge rad="0"/>
          </a:effectLst>
        </p:spPr>
        <p:txBody>
          <a:bodyPr lIns="91439" tIns="45719" rIns="91439" bIns="45719">
            <a:noAutofit/>
          </a:bodyPr>
          <a:lstStyle>
            <a:lvl1pPr marL="0" indent="0">
              <a:buNone/>
              <a:defRPr>
                <a:noFill/>
              </a:defRPr>
            </a:lvl1pPr>
          </a:lstStyle>
          <a:p>
            <a:r>
              <a:rPr lang="en-US"/>
              <a:t>Click icon to add picture</a:t>
            </a:r>
            <a:endParaRPr/>
          </a:p>
        </p:txBody>
      </p:sp>
      <p:sp>
        <p:nvSpPr>
          <p:cNvPr id="53" name="Text Placeholder 7">
            <a:extLst>
              <a:ext uri="{FF2B5EF4-FFF2-40B4-BE49-F238E27FC236}">
                <a16:creationId xmlns:a16="http://schemas.microsoft.com/office/drawing/2014/main" id="{AF139140-3AD7-A64F-8A10-6C49DDEF63F0}"/>
              </a:ext>
            </a:extLst>
          </p:cNvPr>
          <p:cNvSpPr>
            <a:spLocks noGrp="1"/>
          </p:cNvSpPr>
          <p:nvPr>
            <p:ph type="body" sz="quarter" idx="34" hasCustomPrompt="1"/>
          </p:nvPr>
        </p:nvSpPr>
        <p:spPr>
          <a:xfrm>
            <a:off x="10411200" y="8130743"/>
            <a:ext cx="3549600" cy="457424"/>
          </a:xfrm>
          <a:prstGeom prst="rect">
            <a:avLst/>
          </a:prstGeom>
        </p:spPr>
        <p:txBody>
          <a:bodyPr wrap="square" tIns="72000" anchor="t">
            <a:spAutoFit/>
          </a:bodyPr>
          <a:lstStyle>
            <a:lvl1pPr marL="0" indent="0" algn="ctr">
              <a:lnSpc>
                <a:spcPct val="100000"/>
              </a:lnSpc>
              <a:spcBef>
                <a:spcPts val="2000"/>
              </a:spcBef>
              <a:buNone/>
              <a:defRPr sz="2200" b="0" i="0">
                <a:solidFill>
                  <a:schemeClr val="tx2"/>
                </a:solidFill>
                <a:latin typeface="Equip Light" panose="02000503000000020004" pitchFamily="2" charset="77"/>
              </a:defRPr>
            </a:lvl1pPr>
          </a:lstStyle>
          <a:p>
            <a:pPr lvl="0"/>
            <a:r>
              <a:rPr lang="en-GB"/>
              <a:t>Edit  description</a:t>
            </a:r>
          </a:p>
        </p:txBody>
      </p:sp>
      <p:sp>
        <p:nvSpPr>
          <p:cNvPr id="54" name="Text Placeholder 7">
            <a:extLst>
              <a:ext uri="{FF2B5EF4-FFF2-40B4-BE49-F238E27FC236}">
                <a16:creationId xmlns:a16="http://schemas.microsoft.com/office/drawing/2014/main" id="{5BA2427D-8278-344C-8D14-74032783FA2C}"/>
              </a:ext>
            </a:extLst>
          </p:cNvPr>
          <p:cNvSpPr>
            <a:spLocks noGrp="1"/>
          </p:cNvSpPr>
          <p:nvPr>
            <p:ph type="body" sz="quarter" idx="35" hasCustomPrompt="1"/>
          </p:nvPr>
        </p:nvSpPr>
        <p:spPr>
          <a:xfrm>
            <a:off x="10411200" y="7482743"/>
            <a:ext cx="3549600" cy="549757"/>
          </a:xfrm>
          <a:prstGeom prst="rect">
            <a:avLst/>
          </a:prstGeom>
        </p:spPr>
        <p:txBody>
          <a:bodyPr wrap="square" tIns="72000" anchor="t">
            <a:spAutoFit/>
          </a:bodyPr>
          <a:lstStyle>
            <a:lvl1pPr marL="0" indent="0" algn="ctr">
              <a:lnSpc>
                <a:spcPct val="100000"/>
              </a:lnSpc>
              <a:buNone/>
              <a:defRPr sz="2800" b="1" i="0">
                <a:solidFill>
                  <a:schemeClr val="tx1"/>
                </a:solidFill>
                <a:latin typeface="Equip Extended" panose="02000503030000020004" pitchFamily="2" charset="77"/>
              </a:defRPr>
            </a:lvl1pPr>
          </a:lstStyle>
          <a:p>
            <a:pPr lvl="0"/>
            <a:r>
              <a:rPr lang="en-GB"/>
              <a:t>Edit name</a:t>
            </a:r>
          </a:p>
        </p:txBody>
      </p:sp>
      <p:sp>
        <p:nvSpPr>
          <p:cNvPr id="55" name="Text Placeholder 7">
            <a:extLst>
              <a:ext uri="{FF2B5EF4-FFF2-40B4-BE49-F238E27FC236}">
                <a16:creationId xmlns:a16="http://schemas.microsoft.com/office/drawing/2014/main" id="{369524A2-DBBD-DC45-A829-5A08B11CA0D0}"/>
              </a:ext>
            </a:extLst>
          </p:cNvPr>
          <p:cNvSpPr>
            <a:spLocks noGrp="1"/>
          </p:cNvSpPr>
          <p:nvPr>
            <p:ph type="body" sz="quarter" idx="36" hasCustomPrompt="1"/>
          </p:nvPr>
        </p:nvSpPr>
        <p:spPr>
          <a:xfrm>
            <a:off x="14536800" y="8130743"/>
            <a:ext cx="3549600" cy="457424"/>
          </a:xfrm>
          <a:prstGeom prst="rect">
            <a:avLst/>
          </a:prstGeom>
        </p:spPr>
        <p:txBody>
          <a:bodyPr wrap="square" tIns="72000" anchor="t">
            <a:spAutoFit/>
          </a:bodyPr>
          <a:lstStyle>
            <a:lvl1pPr marL="0" indent="0" algn="ctr">
              <a:lnSpc>
                <a:spcPct val="100000"/>
              </a:lnSpc>
              <a:spcBef>
                <a:spcPts val="2000"/>
              </a:spcBef>
              <a:buNone/>
              <a:defRPr sz="2200" b="0" i="0">
                <a:solidFill>
                  <a:schemeClr val="tx2"/>
                </a:solidFill>
                <a:latin typeface="Equip Light" panose="02000503000000020004" pitchFamily="2" charset="77"/>
              </a:defRPr>
            </a:lvl1pPr>
          </a:lstStyle>
          <a:p>
            <a:pPr lvl="0"/>
            <a:r>
              <a:rPr lang="en-GB"/>
              <a:t>Edit  description</a:t>
            </a:r>
          </a:p>
        </p:txBody>
      </p:sp>
      <p:sp>
        <p:nvSpPr>
          <p:cNvPr id="56" name="Text Placeholder 7">
            <a:extLst>
              <a:ext uri="{FF2B5EF4-FFF2-40B4-BE49-F238E27FC236}">
                <a16:creationId xmlns:a16="http://schemas.microsoft.com/office/drawing/2014/main" id="{97E9E8E8-1F1F-BC43-BE69-31D84DB07E47}"/>
              </a:ext>
            </a:extLst>
          </p:cNvPr>
          <p:cNvSpPr>
            <a:spLocks noGrp="1"/>
          </p:cNvSpPr>
          <p:nvPr>
            <p:ph type="body" sz="quarter" idx="37" hasCustomPrompt="1"/>
          </p:nvPr>
        </p:nvSpPr>
        <p:spPr>
          <a:xfrm>
            <a:off x="14536800" y="7482743"/>
            <a:ext cx="3549600" cy="549757"/>
          </a:xfrm>
          <a:prstGeom prst="rect">
            <a:avLst/>
          </a:prstGeom>
        </p:spPr>
        <p:txBody>
          <a:bodyPr wrap="square" tIns="72000" anchor="t">
            <a:spAutoFit/>
          </a:bodyPr>
          <a:lstStyle>
            <a:lvl1pPr marL="0" indent="0" algn="ctr">
              <a:lnSpc>
                <a:spcPct val="100000"/>
              </a:lnSpc>
              <a:buNone/>
              <a:defRPr sz="2800" b="1" i="0">
                <a:solidFill>
                  <a:schemeClr val="tx1"/>
                </a:solidFill>
                <a:latin typeface="Equip Extended" panose="02000503030000020004" pitchFamily="2" charset="77"/>
              </a:defRPr>
            </a:lvl1pPr>
          </a:lstStyle>
          <a:p>
            <a:pPr lvl="0"/>
            <a:r>
              <a:rPr lang="en-GB"/>
              <a:t>Edit name</a:t>
            </a:r>
          </a:p>
        </p:txBody>
      </p:sp>
      <p:sp>
        <p:nvSpPr>
          <p:cNvPr id="57" name="Text Placeholder 7">
            <a:extLst>
              <a:ext uri="{FF2B5EF4-FFF2-40B4-BE49-F238E27FC236}">
                <a16:creationId xmlns:a16="http://schemas.microsoft.com/office/drawing/2014/main" id="{3E4063F9-D070-FF4E-9F42-EB6A97C878E2}"/>
              </a:ext>
            </a:extLst>
          </p:cNvPr>
          <p:cNvSpPr>
            <a:spLocks noGrp="1"/>
          </p:cNvSpPr>
          <p:nvPr>
            <p:ph type="body" sz="quarter" idx="38" hasCustomPrompt="1"/>
          </p:nvPr>
        </p:nvSpPr>
        <p:spPr>
          <a:xfrm>
            <a:off x="18662400" y="8130743"/>
            <a:ext cx="3549600" cy="457424"/>
          </a:xfrm>
          <a:prstGeom prst="rect">
            <a:avLst/>
          </a:prstGeom>
        </p:spPr>
        <p:txBody>
          <a:bodyPr wrap="square" tIns="72000" anchor="t">
            <a:spAutoFit/>
          </a:bodyPr>
          <a:lstStyle>
            <a:lvl1pPr marL="0" indent="0" algn="ctr">
              <a:lnSpc>
                <a:spcPct val="100000"/>
              </a:lnSpc>
              <a:spcBef>
                <a:spcPts val="2000"/>
              </a:spcBef>
              <a:buNone/>
              <a:defRPr sz="2200" b="0" i="0">
                <a:solidFill>
                  <a:schemeClr val="tx2"/>
                </a:solidFill>
                <a:latin typeface="Equip Light" panose="02000503000000020004" pitchFamily="2" charset="77"/>
              </a:defRPr>
            </a:lvl1pPr>
          </a:lstStyle>
          <a:p>
            <a:pPr lvl="0"/>
            <a:r>
              <a:rPr lang="en-GB"/>
              <a:t>Edit  description</a:t>
            </a:r>
          </a:p>
        </p:txBody>
      </p:sp>
      <p:sp>
        <p:nvSpPr>
          <p:cNvPr id="58" name="Text Placeholder 7">
            <a:extLst>
              <a:ext uri="{FF2B5EF4-FFF2-40B4-BE49-F238E27FC236}">
                <a16:creationId xmlns:a16="http://schemas.microsoft.com/office/drawing/2014/main" id="{D2899312-03FA-894C-BBC4-808F53A54641}"/>
              </a:ext>
            </a:extLst>
          </p:cNvPr>
          <p:cNvSpPr>
            <a:spLocks noGrp="1"/>
          </p:cNvSpPr>
          <p:nvPr>
            <p:ph type="body" sz="quarter" idx="39" hasCustomPrompt="1"/>
          </p:nvPr>
        </p:nvSpPr>
        <p:spPr>
          <a:xfrm>
            <a:off x="18662400" y="7482743"/>
            <a:ext cx="3549600" cy="549757"/>
          </a:xfrm>
          <a:prstGeom prst="rect">
            <a:avLst/>
          </a:prstGeom>
        </p:spPr>
        <p:txBody>
          <a:bodyPr wrap="square" tIns="72000" anchor="t">
            <a:spAutoFit/>
          </a:bodyPr>
          <a:lstStyle>
            <a:lvl1pPr marL="0" indent="0" algn="ctr">
              <a:lnSpc>
                <a:spcPct val="100000"/>
              </a:lnSpc>
              <a:buNone/>
              <a:defRPr sz="2800" b="1" i="0">
                <a:solidFill>
                  <a:schemeClr val="tx1"/>
                </a:solidFill>
                <a:latin typeface="Equip Extended" panose="02000503030000020004" pitchFamily="2" charset="77"/>
              </a:defRPr>
            </a:lvl1pPr>
          </a:lstStyle>
          <a:p>
            <a:pPr lvl="0"/>
            <a:r>
              <a:rPr lang="en-GB"/>
              <a:t>Edit name</a:t>
            </a:r>
          </a:p>
        </p:txBody>
      </p:sp>
      <p:sp>
        <p:nvSpPr>
          <p:cNvPr id="59" name="Image">
            <a:extLst>
              <a:ext uri="{FF2B5EF4-FFF2-40B4-BE49-F238E27FC236}">
                <a16:creationId xmlns:a16="http://schemas.microsoft.com/office/drawing/2014/main" id="{3720BC6D-F004-A143-8E09-73C57B839CBE}"/>
              </a:ext>
            </a:extLst>
          </p:cNvPr>
          <p:cNvSpPr>
            <a:spLocks noGrp="1" noChangeAspect="1"/>
          </p:cNvSpPr>
          <p:nvPr>
            <p:ph type="pic" sz="quarter" idx="40"/>
          </p:nvPr>
        </p:nvSpPr>
        <p:spPr>
          <a:xfrm>
            <a:off x="10641600" y="4069942"/>
            <a:ext cx="3088800" cy="3088800"/>
          </a:xfrm>
          <a:prstGeom prst="ellipse">
            <a:avLst/>
          </a:prstGeom>
          <a:effectLst>
            <a:softEdge rad="0"/>
          </a:effectLst>
        </p:spPr>
        <p:txBody>
          <a:bodyPr lIns="91439" tIns="45719" rIns="91439" bIns="45719">
            <a:noAutofit/>
          </a:bodyPr>
          <a:lstStyle>
            <a:lvl1pPr marL="0" indent="0">
              <a:buNone/>
              <a:defRPr>
                <a:noFill/>
              </a:defRPr>
            </a:lvl1pPr>
          </a:lstStyle>
          <a:p>
            <a:r>
              <a:rPr lang="en-US"/>
              <a:t>Click icon to add picture</a:t>
            </a:r>
            <a:endParaRPr/>
          </a:p>
        </p:txBody>
      </p:sp>
      <p:sp>
        <p:nvSpPr>
          <p:cNvPr id="60" name="Image">
            <a:extLst>
              <a:ext uri="{FF2B5EF4-FFF2-40B4-BE49-F238E27FC236}">
                <a16:creationId xmlns:a16="http://schemas.microsoft.com/office/drawing/2014/main" id="{A09925BE-2C3A-2243-B0CE-9C6099B2B80C}"/>
              </a:ext>
            </a:extLst>
          </p:cNvPr>
          <p:cNvSpPr>
            <a:spLocks noGrp="1" noChangeAspect="1"/>
          </p:cNvSpPr>
          <p:nvPr>
            <p:ph type="pic" sz="quarter" idx="41"/>
          </p:nvPr>
        </p:nvSpPr>
        <p:spPr>
          <a:xfrm>
            <a:off x="14767200" y="4069942"/>
            <a:ext cx="3088800" cy="3088800"/>
          </a:xfrm>
          <a:prstGeom prst="ellipse">
            <a:avLst/>
          </a:prstGeom>
          <a:effectLst>
            <a:softEdge rad="0"/>
          </a:effectLst>
        </p:spPr>
        <p:txBody>
          <a:bodyPr lIns="91439" tIns="45719" rIns="91439" bIns="45719">
            <a:noAutofit/>
          </a:bodyPr>
          <a:lstStyle>
            <a:lvl1pPr marL="0" indent="0">
              <a:buNone/>
              <a:defRPr>
                <a:noFill/>
              </a:defRPr>
            </a:lvl1pPr>
          </a:lstStyle>
          <a:p>
            <a:r>
              <a:rPr lang="en-US"/>
              <a:t>Click icon to add picture</a:t>
            </a:r>
            <a:endParaRPr/>
          </a:p>
        </p:txBody>
      </p:sp>
      <p:sp>
        <p:nvSpPr>
          <p:cNvPr id="61" name="Image">
            <a:extLst>
              <a:ext uri="{FF2B5EF4-FFF2-40B4-BE49-F238E27FC236}">
                <a16:creationId xmlns:a16="http://schemas.microsoft.com/office/drawing/2014/main" id="{8E465173-E51D-4A49-BB34-124A25DC0E94}"/>
              </a:ext>
            </a:extLst>
          </p:cNvPr>
          <p:cNvSpPr>
            <a:spLocks noGrp="1" noChangeAspect="1"/>
          </p:cNvSpPr>
          <p:nvPr>
            <p:ph type="pic" sz="quarter" idx="42"/>
          </p:nvPr>
        </p:nvSpPr>
        <p:spPr>
          <a:xfrm>
            <a:off x="18892800" y="4069942"/>
            <a:ext cx="3088800" cy="3088800"/>
          </a:xfrm>
          <a:prstGeom prst="ellipse">
            <a:avLst/>
          </a:prstGeom>
          <a:effectLst>
            <a:softEdge rad="0"/>
          </a:effectLst>
        </p:spPr>
        <p:txBody>
          <a:bodyPr lIns="91439" tIns="45719" rIns="91439" bIns="45719">
            <a:noAutofit/>
          </a:bodyPr>
          <a:lstStyle>
            <a:lvl1pPr marL="0" indent="0">
              <a:buNone/>
              <a:defRPr>
                <a:noFill/>
              </a:defRPr>
            </a:lvl1pPr>
          </a:lstStyle>
          <a:p>
            <a:r>
              <a:rPr lang="en-US"/>
              <a:t>Click icon to add picture</a:t>
            </a:r>
            <a:endParaRPr/>
          </a:p>
        </p:txBody>
      </p:sp>
      <p:sp>
        <p:nvSpPr>
          <p:cNvPr id="22" name="Text Placeholder 7">
            <a:extLst>
              <a:ext uri="{FF2B5EF4-FFF2-40B4-BE49-F238E27FC236}">
                <a16:creationId xmlns:a16="http://schemas.microsoft.com/office/drawing/2014/main" id="{8D606845-63F3-E744-8637-5AEC1CCF2C72}"/>
              </a:ext>
            </a:extLst>
          </p:cNvPr>
          <p:cNvSpPr>
            <a:spLocks noGrp="1"/>
          </p:cNvSpPr>
          <p:nvPr>
            <p:ph type="body" sz="quarter" idx="10" hasCustomPrompt="1"/>
          </p:nvPr>
        </p:nvSpPr>
        <p:spPr>
          <a:xfrm>
            <a:off x="1278771" y="11753031"/>
            <a:ext cx="21708002" cy="996950"/>
          </a:xfrm>
        </p:spPr>
        <p:txBody>
          <a:bodyPr anchor="ctr">
            <a:normAutofit/>
          </a:bodyPr>
          <a:lstStyle>
            <a:lvl1pPr marL="0" indent="0">
              <a:buNone/>
              <a:defRPr sz="2000" b="0" i="0">
                <a:solidFill>
                  <a:schemeClr val="bg2"/>
                </a:solidFill>
                <a:latin typeface="Equip Extended Light" panose="02000503000000020004" pitchFamily="2" charset="77"/>
              </a:defRPr>
            </a:lvl1pPr>
          </a:lstStyle>
          <a:p>
            <a:pPr lvl="0"/>
            <a:r>
              <a:rPr lang="en-GB"/>
              <a:t>Edit Footnote</a:t>
            </a:r>
          </a:p>
        </p:txBody>
      </p:sp>
      <p:sp>
        <p:nvSpPr>
          <p:cNvPr id="23" name="Title 1">
            <a:extLst>
              <a:ext uri="{FF2B5EF4-FFF2-40B4-BE49-F238E27FC236}">
                <a16:creationId xmlns:a16="http://schemas.microsoft.com/office/drawing/2014/main" id="{2F5E337E-5363-444E-B64C-151EE01A0A1C}"/>
              </a:ext>
            </a:extLst>
          </p:cNvPr>
          <p:cNvSpPr>
            <a:spLocks noGrp="1"/>
          </p:cNvSpPr>
          <p:nvPr>
            <p:ph type="title" hasCustomPrompt="1"/>
          </p:nvPr>
        </p:nvSpPr>
        <p:spPr>
          <a:xfrm>
            <a:off x="1252796" y="962251"/>
            <a:ext cx="14400000" cy="857533"/>
          </a:xfrm>
          <a:prstGeom prst="rect">
            <a:avLst/>
          </a:prstGeom>
        </p:spPr>
        <p:txBody>
          <a:bodyPr tIns="72000" anchor="t">
            <a:spAutoFit/>
          </a:bodyPr>
          <a:lstStyle>
            <a:lvl1pPr>
              <a:lnSpc>
                <a:spcPct val="100000"/>
              </a:lnSpc>
              <a:defRPr sz="4800" b="1" i="0">
                <a:solidFill>
                  <a:schemeClr val="tx2"/>
                </a:solidFill>
                <a:latin typeface="Equip Extended" panose="02000503030000020004" pitchFamily="2" charset="77"/>
              </a:defRPr>
            </a:lvl1pPr>
          </a:lstStyle>
          <a:p>
            <a:r>
              <a:rPr lang="en-GB"/>
              <a:t>Edit title</a:t>
            </a:r>
            <a:endParaRPr lang="en-PT"/>
          </a:p>
        </p:txBody>
      </p:sp>
      <p:sp>
        <p:nvSpPr>
          <p:cNvPr id="24" name="Text Placeholder 7">
            <a:extLst>
              <a:ext uri="{FF2B5EF4-FFF2-40B4-BE49-F238E27FC236}">
                <a16:creationId xmlns:a16="http://schemas.microsoft.com/office/drawing/2014/main" id="{934BD3B4-D644-2449-A94B-02668B5CF722}"/>
              </a:ext>
            </a:extLst>
          </p:cNvPr>
          <p:cNvSpPr>
            <a:spLocks noGrp="1"/>
          </p:cNvSpPr>
          <p:nvPr>
            <p:ph type="body" sz="quarter" idx="29" hasCustomPrompt="1"/>
          </p:nvPr>
        </p:nvSpPr>
        <p:spPr>
          <a:xfrm>
            <a:off x="1252802" y="1860377"/>
            <a:ext cx="14400000" cy="611312"/>
          </a:xfrm>
          <a:prstGeom prst="rect">
            <a:avLst/>
          </a:prstGeom>
        </p:spPr>
        <p:txBody>
          <a:bodyPr wrap="square" tIns="72000" anchor="t">
            <a:spAutoFit/>
          </a:bodyPr>
          <a:lstStyle>
            <a:lvl1pPr marL="0" indent="0">
              <a:lnSpc>
                <a:spcPct val="100000"/>
              </a:lnSpc>
              <a:buNone/>
              <a:defRPr sz="3200" b="0" i="0">
                <a:solidFill>
                  <a:schemeClr val="tx2"/>
                </a:solidFill>
                <a:latin typeface="Equip Extended Light" panose="02000503000000020004" pitchFamily="2" charset="77"/>
              </a:defRPr>
            </a:lvl1pPr>
          </a:lstStyle>
          <a:p>
            <a:pPr lvl="0"/>
            <a:r>
              <a:rPr lang="en-GB"/>
              <a:t>Edit subtitle</a:t>
            </a:r>
          </a:p>
        </p:txBody>
      </p:sp>
    </p:spTree>
    <p:extLst>
      <p:ext uri="{BB962C8B-B14F-4D97-AF65-F5344CB8AC3E}">
        <p14:creationId xmlns:p14="http://schemas.microsoft.com/office/powerpoint/2010/main" val="2226944893"/>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7_4_Icons List">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1" y="8482520"/>
            <a:ext cx="6371378" cy="523348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1607201" y="759806"/>
            <a:ext cx="1627198" cy="1430156"/>
          </a:xfrm>
          <a:prstGeom prst="rect">
            <a:avLst/>
          </a:prstGeom>
        </p:spPr>
      </p:pic>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2159996" y="8130743"/>
            <a:ext cx="3549600" cy="457424"/>
          </a:xfrm>
          <a:prstGeom prst="rect">
            <a:avLst/>
          </a:prstGeom>
        </p:spPr>
        <p:txBody>
          <a:bodyPr wrap="square" tIns="72000" anchor="t">
            <a:spAutoFit/>
          </a:bodyPr>
          <a:lstStyle>
            <a:lvl1pPr marL="0" indent="0" algn="ctr">
              <a:lnSpc>
                <a:spcPct val="100000"/>
              </a:lnSpc>
              <a:spcBef>
                <a:spcPts val="2000"/>
              </a:spcBef>
              <a:buNone/>
              <a:defRPr sz="2200" b="0" i="0">
                <a:solidFill>
                  <a:schemeClr val="tx2"/>
                </a:solidFill>
                <a:latin typeface="Equip Light" panose="02000503000000020004" pitchFamily="2" charset="77"/>
              </a:defRPr>
            </a:lvl1pPr>
          </a:lstStyle>
          <a:p>
            <a:pPr lvl="0"/>
            <a:r>
              <a:rPr lang="en-GB"/>
              <a:t>Edit  description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2160000" y="7482743"/>
            <a:ext cx="3549600" cy="549757"/>
          </a:xfrm>
          <a:prstGeom prst="rect">
            <a:avLst/>
          </a:prstGeom>
        </p:spPr>
        <p:txBody>
          <a:bodyPr wrap="square" tIns="72000" anchor="t">
            <a:spAutoFit/>
          </a:bodyPr>
          <a:lstStyle>
            <a:lvl1pPr marL="0" indent="0" algn="ctr">
              <a:lnSpc>
                <a:spcPct val="100000"/>
              </a:lnSpc>
              <a:buNone/>
              <a:defRPr sz="2800" b="1" i="0">
                <a:solidFill>
                  <a:schemeClr val="tx2"/>
                </a:solidFill>
                <a:latin typeface="Equip Extended" panose="02000503030000020004" pitchFamily="2" charset="77"/>
              </a:defRPr>
            </a:lvl1pPr>
          </a:lstStyle>
          <a:p>
            <a:pPr lvl="0"/>
            <a:r>
              <a:rPr lang="en-GB"/>
              <a:t>Edit title</a:t>
            </a:r>
          </a:p>
        </p:txBody>
      </p:sp>
      <p:sp>
        <p:nvSpPr>
          <p:cNvPr id="50" name="Text Placeholder 7">
            <a:extLst>
              <a:ext uri="{FF2B5EF4-FFF2-40B4-BE49-F238E27FC236}">
                <a16:creationId xmlns:a16="http://schemas.microsoft.com/office/drawing/2014/main" id="{57B9C421-650C-EC49-B411-E4D55A0DF93E}"/>
              </a:ext>
            </a:extLst>
          </p:cNvPr>
          <p:cNvSpPr>
            <a:spLocks noGrp="1"/>
          </p:cNvSpPr>
          <p:nvPr>
            <p:ph type="body" sz="quarter" idx="31" hasCustomPrompt="1"/>
          </p:nvPr>
        </p:nvSpPr>
        <p:spPr>
          <a:xfrm>
            <a:off x="6285600" y="8130743"/>
            <a:ext cx="3549600" cy="457424"/>
          </a:xfrm>
          <a:prstGeom prst="rect">
            <a:avLst/>
          </a:prstGeom>
        </p:spPr>
        <p:txBody>
          <a:bodyPr wrap="square" tIns="72000" anchor="t">
            <a:spAutoFit/>
          </a:bodyPr>
          <a:lstStyle>
            <a:lvl1pPr marL="0" indent="0" algn="ctr">
              <a:lnSpc>
                <a:spcPct val="100000"/>
              </a:lnSpc>
              <a:spcBef>
                <a:spcPts val="2000"/>
              </a:spcBef>
              <a:buNone/>
              <a:defRPr sz="2200" b="0" i="0">
                <a:solidFill>
                  <a:schemeClr val="tx2"/>
                </a:solidFill>
                <a:latin typeface="Equip Light" panose="02000503000000020004" pitchFamily="2" charset="77"/>
              </a:defRPr>
            </a:lvl1pPr>
          </a:lstStyle>
          <a:p>
            <a:pPr lvl="0"/>
            <a:r>
              <a:rPr lang="en-GB"/>
              <a:t>Edit  description</a:t>
            </a:r>
          </a:p>
        </p:txBody>
      </p:sp>
      <p:sp>
        <p:nvSpPr>
          <p:cNvPr id="51" name="Text Placeholder 7">
            <a:extLst>
              <a:ext uri="{FF2B5EF4-FFF2-40B4-BE49-F238E27FC236}">
                <a16:creationId xmlns:a16="http://schemas.microsoft.com/office/drawing/2014/main" id="{ACF4ACF8-36CF-0F40-9D35-1445BB76D034}"/>
              </a:ext>
            </a:extLst>
          </p:cNvPr>
          <p:cNvSpPr>
            <a:spLocks noGrp="1"/>
          </p:cNvSpPr>
          <p:nvPr>
            <p:ph type="body" sz="quarter" idx="32" hasCustomPrompt="1"/>
          </p:nvPr>
        </p:nvSpPr>
        <p:spPr>
          <a:xfrm>
            <a:off x="6285600" y="7482743"/>
            <a:ext cx="3549600" cy="549757"/>
          </a:xfrm>
          <a:prstGeom prst="rect">
            <a:avLst/>
          </a:prstGeom>
        </p:spPr>
        <p:txBody>
          <a:bodyPr wrap="square" tIns="72000" anchor="t">
            <a:spAutoFit/>
          </a:bodyPr>
          <a:lstStyle>
            <a:lvl1pPr marL="0" indent="0" algn="ctr">
              <a:lnSpc>
                <a:spcPct val="100000"/>
              </a:lnSpc>
              <a:buNone/>
              <a:defRPr sz="2800" b="1" i="0">
                <a:solidFill>
                  <a:schemeClr val="tx2"/>
                </a:solidFill>
                <a:latin typeface="Equip Extended" panose="02000503030000020004" pitchFamily="2" charset="77"/>
              </a:defRPr>
            </a:lvl1pPr>
          </a:lstStyle>
          <a:p>
            <a:pPr lvl="0"/>
            <a:r>
              <a:rPr lang="en-GB"/>
              <a:t>Edit title</a:t>
            </a:r>
          </a:p>
        </p:txBody>
      </p:sp>
      <p:sp>
        <p:nvSpPr>
          <p:cNvPr id="53" name="Text Placeholder 7">
            <a:extLst>
              <a:ext uri="{FF2B5EF4-FFF2-40B4-BE49-F238E27FC236}">
                <a16:creationId xmlns:a16="http://schemas.microsoft.com/office/drawing/2014/main" id="{AF139140-3AD7-A64F-8A10-6C49DDEF63F0}"/>
              </a:ext>
            </a:extLst>
          </p:cNvPr>
          <p:cNvSpPr>
            <a:spLocks noGrp="1"/>
          </p:cNvSpPr>
          <p:nvPr>
            <p:ph type="body" sz="quarter" idx="34" hasCustomPrompt="1"/>
          </p:nvPr>
        </p:nvSpPr>
        <p:spPr>
          <a:xfrm>
            <a:off x="10411200" y="8130743"/>
            <a:ext cx="3549600" cy="457424"/>
          </a:xfrm>
          <a:prstGeom prst="rect">
            <a:avLst/>
          </a:prstGeom>
        </p:spPr>
        <p:txBody>
          <a:bodyPr wrap="square" tIns="72000" anchor="t">
            <a:spAutoFit/>
          </a:bodyPr>
          <a:lstStyle>
            <a:lvl1pPr marL="0" indent="0" algn="ctr">
              <a:lnSpc>
                <a:spcPct val="100000"/>
              </a:lnSpc>
              <a:spcBef>
                <a:spcPts val="2000"/>
              </a:spcBef>
              <a:buNone/>
              <a:defRPr sz="2200" b="0" i="0">
                <a:solidFill>
                  <a:schemeClr val="tx2"/>
                </a:solidFill>
                <a:latin typeface="Equip Light" panose="02000503000000020004" pitchFamily="2" charset="77"/>
              </a:defRPr>
            </a:lvl1pPr>
          </a:lstStyle>
          <a:p>
            <a:pPr lvl="0"/>
            <a:r>
              <a:rPr lang="en-GB"/>
              <a:t>Edit  description</a:t>
            </a:r>
          </a:p>
        </p:txBody>
      </p:sp>
      <p:sp>
        <p:nvSpPr>
          <p:cNvPr id="54" name="Text Placeholder 7">
            <a:extLst>
              <a:ext uri="{FF2B5EF4-FFF2-40B4-BE49-F238E27FC236}">
                <a16:creationId xmlns:a16="http://schemas.microsoft.com/office/drawing/2014/main" id="{5BA2427D-8278-344C-8D14-74032783FA2C}"/>
              </a:ext>
            </a:extLst>
          </p:cNvPr>
          <p:cNvSpPr>
            <a:spLocks noGrp="1"/>
          </p:cNvSpPr>
          <p:nvPr>
            <p:ph type="body" sz="quarter" idx="35" hasCustomPrompt="1"/>
          </p:nvPr>
        </p:nvSpPr>
        <p:spPr>
          <a:xfrm>
            <a:off x="10411200" y="7482743"/>
            <a:ext cx="3549600" cy="549757"/>
          </a:xfrm>
          <a:prstGeom prst="rect">
            <a:avLst/>
          </a:prstGeom>
        </p:spPr>
        <p:txBody>
          <a:bodyPr wrap="square" tIns="72000" anchor="t">
            <a:spAutoFit/>
          </a:bodyPr>
          <a:lstStyle>
            <a:lvl1pPr marL="0" indent="0" algn="ctr">
              <a:lnSpc>
                <a:spcPct val="100000"/>
              </a:lnSpc>
              <a:buNone/>
              <a:defRPr sz="2800" b="1" i="0">
                <a:solidFill>
                  <a:schemeClr val="tx2"/>
                </a:solidFill>
                <a:latin typeface="Equip Extended" panose="02000503030000020004" pitchFamily="2" charset="77"/>
              </a:defRPr>
            </a:lvl1pPr>
          </a:lstStyle>
          <a:p>
            <a:pPr lvl="0"/>
            <a:r>
              <a:rPr lang="en-GB"/>
              <a:t>Edit title</a:t>
            </a:r>
          </a:p>
        </p:txBody>
      </p:sp>
      <p:sp>
        <p:nvSpPr>
          <p:cNvPr id="55" name="Text Placeholder 7">
            <a:extLst>
              <a:ext uri="{FF2B5EF4-FFF2-40B4-BE49-F238E27FC236}">
                <a16:creationId xmlns:a16="http://schemas.microsoft.com/office/drawing/2014/main" id="{369524A2-DBBD-DC45-A829-5A08B11CA0D0}"/>
              </a:ext>
            </a:extLst>
          </p:cNvPr>
          <p:cNvSpPr>
            <a:spLocks noGrp="1"/>
          </p:cNvSpPr>
          <p:nvPr>
            <p:ph type="body" sz="quarter" idx="36" hasCustomPrompt="1"/>
          </p:nvPr>
        </p:nvSpPr>
        <p:spPr>
          <a:xfrm>
            <a:off x="14536800" y="8130743"/>
            <a:ext cx="3549600" cy="457424"/>
          </a:xfrm>
          <a:prstGeom prst="rect">
            <a:avLst/>
          </a:prstGeom>
        </p:spPr>
        <p:txBody>
          <a:bodyPr wrap="square" tIns="72000" anchor="t">
            <a:spAutoFit/>
          </a:bodyPr>
          <a:lstStyle>
            <a:lvl1pPr marL="0" indent="0" algn="ctr">
              <a:lnSpc>
                <a:spcPct val="100000"/>
              </a:lnSpc>
              <a:spcBef>
                <a:spcPts val="2000"/>
              </a:spcBef>
              <a:buNone/>
              <a:defRPr sz="2200" b="0" i="0">
                <a:solidFill>
                  <a:schemeClr val="tx2"/>
                </a:solidFill>
                <a:latin typeface="Equip Light" panose="02000503000000020004" pitchFamily="2" charset="77"/>
              </a:defRPr>
            </a:lvl1pPr>
          </a:lstStyle>
          <a:p>
            <a:pPr lvl="0"/>
            <a:r>
              <a:rPr lang="en-GB"/>
              <a:t>Edit  description</a:t>
            </a:r>
          </a:p>
        </p:txBody>
      </p:sp>
      <p:sp>
        <p:nvSpPr>
          <p:cNvPr id="56" name="Text Placeholder 7">
            <a:extLst>
              <a:ext uri="{FF2B5EF4-FFF2-40B4-BE49-F238E27FC236}">
                <a16:creationId xmlns:a16="http://schemas.microsoft.com/office/drawing/2014/main" id="{97E9E8E8-1F1F-BC43-BE69-31D84DB07E47}"/>
              </a:ext>
            </a:extLst>
          </p:cNvPr>
          <p:cNvSpPr>
            <a:spLocks noGrp="1"/>
          </p:cNvSpPr>
          <p:nvPr>
            <p:ph type="body" sz="quarter" idx="37" hasCustomPrompt="1"/>
          </p:nvPr>
        </p:nvSpPr>
        <p:spPr>
          <a:xfrm>
            <a:off x="14536800" y="7482743"/>
            <a:ext cx="3549600" cy="549757"/>
          </a:xfrm>
          <a:prstGeom prst="rect">
            <a:avLst/>
          </a:prstGeom>
        </p:spPr>
        <p:txBody>
          <a:bodyPr wrap="square" tIns="72000" anchor="t">
            <a:spAutoFit/>
          </a:bodyPr>
          <a:lstStyle>
            <a:lvl1pPr marL="0" indent="0" algn="ctr">
              <a:lnSpc>
                <a:spcPct val="100000"/>
              </a:lnSpc>
              <a:buNone/>
              <a:defRPr sz="2800" b="1" i="0">
                <a:solidFill>
                  <a:schemeClr val="tx2"/>
                </a:solidFill>
                <a:latin typeface="Equip Extended" panose="02000503030000020004" pitchFamily="2" charset="77"/>
              </a:defRPr>
            </a:lvl1pPr>
          </a:lstStyle>
          <a:p>
            <a:pPr lvl="0"/>
            <a:r>
              <a:rPr lang="en-GB"/>
              <a:t>Edit title</a:t>
            </a:r>
          </a:p>
        </p:txBody>
      </p:sp>
      <p:sp>
        <p:nvSpPr>
          <p:cNvPr id="57" name="Text Placeholder 7">
            <a:extLst>
              <a:ext uri="{FF2B5EF4-FFF2-40B4-BE49-F238E27FC236}">
                <a16:creationId xmlns:a16="http://schemas.microsoft.com/office/drawing/2014/main" id="{3E4063F9-D070-FF4E-9F42-EB6A97C878E2}"/>
              </a:ext>
            </a:extLst>
          </p:cNvPr>
          <p:cNvSpPr>
            <a:spLocks noGrp="1"/>
          </p:cNvSpPr>
          <p:nvPr>
            <p:ph type="body" sz="quarter" idx="38" hasCustomPrompt="1"/>
          </p:nvPr>
        </p:nvSpPr>
        <p:spPr>
          <a:xfrm>
            <a:off x="18662400" y="8130743"/>
            <a:ext cx="3549600" cy="457424"/>
          </a:xfrm>
          <a:prstGeom prst="rect">
            <a:avLst/>
          </a:prstGeom>
        </p:spPr>
        <p:txBody>
          <a:bodyPr wrap="square" tIns="72000" anchor="t">
            <a:spAutoFit/>
          </a:bodyPr>
          <a:lstStyle>
            <a:lvl1pPr marL="0" indent="0" algn="ctr">
              <a:lnSpc>
                <a:spcPct val="100000"/>
              </a:lnSpc>
              <a:spcBef>
                <a:spcPts val="2000"/>
              </a:spcBef>
              <a:buNone/>
              <a:defRPr sz="2200" b="0" i="0">
                <a:solidFill>
                  <a:schemeClr val="tx2"/>
                </a:solidFill>
                <a:latin typeface="Equip Light" panose="02000503000000020004" pitchFamily="2" charset="77"/>
              </a:defRPr>
            </a:lvl1pPr>
          </a:lstStyle>
          <a:p>
            <a:pPr lvl="0"/>
            <a:r>
              <a:rPr lang="en-GB"/>
              <a:t>Edit  description</a:t>
            </a:r>
          </a:p>
        </p:txBody>
      </p:sp>
      <p:sp>
        <p:nvSpPr>
          <p:cNvPr id="58" name="Text Placeholder 7">
            <a:extLst>
              <a:ext uri="{FF2B5EF4-FFF2-40B4-BE49-F238E27FC236}">
                <a16:creationId xmlns:a16="http://schemas.microsoft.com/office/drawing/2014/main" id="{D2899312-03FA-894C-BBC4-808F53A54641}"/>
              </a:ext>
            </a:extLst>
          </p:cNvPr>
          <p:cNvSpPr>
            <a:spLocks noGrp="1"/>
          </p:cNvSpPr>
          <p:nvPr>
            <p:ph type="body" sz="quarter" idx="39" hasCustomPrompt="1"/>
          </p:nvPr>
        </p:nvSpPr>
        <p:spPr>
          <a:xfrm>
            <a:off x="18662400" y="7482743"/>
            <a:ext cx="3549600" cy="549757"/>
          </a:xfrm>
          <a:prstGeom prst="rect">
            <a:avLst/>
          </a:prstGeom>
        </p:spPr>
        <p:txBody>
          <a:bodyPr wrap="square" tIns="72000" anchor="t">
            <a:spAutoFit/>
          </a:bodyPr>
          <a:lstStyle>
            <a:lvl1pPr marL="0" indent="0" algn="ctr">
              <a:lnSpc>
                <a:spcPct val="100000"/>
              </a:lnSpc>
              <a:buNone/>
              <a:defRPr sz="2800" b="1" i="0">
                <a:solidFill>
                  <a:schemeClr val="tx2"/>
                </a:solidFill>
                <a:latin typeface="Equip Extended" panose="02000503030000020004" pitchFamily="2" charset="77"/>
              </a:defRPr>
            </a:lvl1pPr>
          </a:lstStyle>
          <a:p>
            <a:pPr lvl="0"/>
            <a:r>
              <a:rPr lang="en-GB"/>
              <a:t>Edit title</a:t>
            </a:r>
          </a:p>
        </p:txBody>
      </p:sp>
      <p:sp>
        <p:nvSpPr>
          <p:cNvPr id="22" name="Text Placeholder 7">
            <a:extLst>
              <a:ext uri="{FF2B5EF4-FFF2-40B4-BE49-F238E27FC236}">
                <a16:creationId xmlns:a16="http://schemas.microsoft.com/office/drawing/2014/main" id="{8D606845-63F3-E744-8637-5AEC1CCF2C72}"/>
              </a:ext>
            </a:extLst>
          </p:cNvPr>
          <p:cNvSpPr>
            <a:spLocks noGrp="1"/>
          </p:cNvSpPr>
          <p:nvPr>
            <p:ph type="body" sz="quarter" idx="10" hasCustomPrompt="1"/>
          </p:nvPr>
        </p:nvSpPr>
        <p:spPr>
          <a:xfrm>
            <a:off x="1278771" y="11753031"/>
            <a:ext cx="21708002" cy="996950"/>
          </a:xfrm>
        </p:spPr>
        <p:txBody>
          <a:bodyPr anchor="ctr">
            <a:normAutofit/>
          </a:bodyPr>
          <a:lstStyle>
            <a:lvl1pPr marL="0" indent="0">
              <a:buNone/>
              <a:defRPr sz="2000" b="0" i="0">
                <a:solidFill>
                  <a:schemeClr val="bg2"/>
                </a:solidFill>
                <a:latin typeface="Equip Extended Light" panose="02000503000000020004" pitchFamily="2" charset="77"/>
              </a:defRPr>
            </a:lvl1pPr>
          </a:lstStyle>
          <a:p>
            <a:pPr lvl="0"/>
            <a:r>
              <a:rPr lang="en-GB"/>
              <a:t>Edit Footnote</a:t>
            </a:r>
          </a:p>
        </p:txBody>
      </p:sp>
      <p:sp>
        <p:nvSpPr>
          <p:cNvPr id="23" name="Title 1">
            <a:extLst>
              <a:ext uri="{FF2B5EF4-FFF2-40B4-BE49-F238E27FC236}">
                <a16:creationId xmlns:a16="http://schemas.microsoft.com/office/drawing/2014/main" id="{2F5E337E-5363-444E-B64C-151EE01A0A1C}"/>
              </a:ext>
            </a:extLst>
          </p:cNvPr>
          <p:cNvSpPr>
            <a:spLocks noGrp="1"/>
          </p:cNvSpPr>
          <p:nvPr>
            <p:ph type="title" hasCustomPrompt="1"/>
          </p:nvPr>
        </p:nvSpPr>
        <p:spPr>
          <a:xfrm>
            <a:off x="1252796" y="962251"/>
            <a:ext cx="14400000" cy="857533"/>
          </a:xfrm>
          <a:prstGeom prst="rect">
            <a:avLst/>
          </a:prstGeom>
        </p:spPr>
        <p:txBody>
          <a:bodyPr tIns="72000" anchor="t">
            <a:spAutoFit/>
          </a:bodyPr>
          <a:lstStyle>
            <a:lvl1pPr>
              <a:lnSpc>
                <a:spcPct val="100000"/>
              </a:lnSpc>
              <a:defRPr sz="4800" b="1" i="0">
                <a:solidFill>
                  <a:schemeClr val="tx2"/>
                </a:solidFill>
                <a:latin typeface="Equip Extended" panose="02000503030000020004" pitchFamily="2" charset="77"/>
              </a:defRPr>
            </a:lvl1pPr>
          </a:lstStyle>
          <a:p>
            <a:r>
              <a:rPr lang="en-GB"/>
              <a:t>Edit title</a:t>
            </a:r>
            <a:endParaRPr lang="en-PT"/>
          </a:p>
        </p:txBody>
      </p:sp>
      <p:sp>
        <p:nvSpPr>
          <p:cNvPr id="24" name="Text Placeholder 7">
            <a:extLst>
              <a:ext uri="{FF2B5EF4-FFF2-40B4-BE49-F238E27FC236}">
                <a16:creationId xmlns:a16="http://schemas.microsoft.com/office/drawing/2014/main" id="{934BD3B4-D644-2449-A94B-02668B5CF722}"/>
              </a:ext>
            </a:extLst>
          </p:cNvPr>
          <p:cNvSpPr>
            <a:spLocks noGrp="1"/>
          </p:cNvSpPr>
          <p:nvPr>
            <p:ph type="body" sz="quarter" idx="29" hasCustomPrompt="1"/>
          </p:nvPr>
        </p:nvSpPr>
        <p:spPr>
          <a:xfrm>
            <a:off x="1252802" y="1860377"/>
            <a:ext cx="14400000" cy="611312"/>
          </a:xfrm>
          <a:prstGeom prst="rect">
            <a:avLst/>
          </a:prstGeom>
        </p:spPr>
        <p:txBody>
          <a:bodyPr wrap="square" tIns="72000" anchor="t">
            <a:spAutoFit/>
          </a:bodyPr>
          <a:lstStyle>
            <a:lvl1pPr marL="0" indent="0">
              <a:lnSpc>
                <a:spcPct val="100000"/>
              </a:lnSpc>
              <a:buNone/>
              <a:defRPr sz="3200" b="0" i="0">
                <a:solidFill>
                  <a:schemeClr val="tx2"/>
                </a:solidFill>
                <a:latin typeface="Equip Extended Light" panose="02000503000000020004" pitchFamily="2" charset="77"/>
              </a:defRPr>
            </a:lvl1pPr>
          </a:lstStyle>
          <a:p>
            <a:pPr lvl="0"/>
            <a:r>
              <a:rPr lang="en-GB"/>
              <a:t>Edit subtitle</a:t>
            </a:r>
          </a:p>
        </p:txBody>
      </p:sp>
      <p:sp>
        <p:nvSpPr>
          <p:cNvPr id="25" name="Image">
            <a:extLst>
              <a:ext uri="{FF2B5EF4-FFF2-40B4-BE49-F238E27FC236}">
                <a16:creationId xmlns:a16="http://schemas.microsoft.com/office/drawing/2014/main" id="{8885F84D-62B4-8846-B8B0-CD7961234D2D}"/>
              </a:ext>
            </a:extLst>
          </p:cNvPr>
          <p:cNvSpPr>
            <a:spLocks noGrp="1" noChangeAspect="1"/>
          </p:cNvSpPr>
          <p:nvPr>
            <p:ph type="pic" sz="quarter" idx="30"/>
          </p:nvPr>
        </p:nvSpPr>
        <p:spPr>
          <a:xfrm>
            <a:off x="2390396" y="4069942"/>
            <a:ext cx="3088800" cy="3088800"/>
          </a:xfrm>
          <a:prstGeom prst="rect">
            <a:avLst/>
          </a:prstGeom>
          <a:effectLst>
            <a:softEdge rad="0"/>
          </a:effectLst>
        </p:spPr>
        <p:txBody>
          <a:bodyPr lIns="91439" tIns="45719" rIns="91439" bIns="45719">
            <a:noAutofit/>
          </a:bodyPr>
          <a:lstStyle>
            <a:lvl1pPr marL="0" indent="0">
              <a:buNone/>
              <a:defRPr>
                <a:noFill/>
              </a:defRPr>
            </a:lvl1pPr>
          </a:lstStyle>
          <a:p>
            <a:r>
              <a:rPr lang="en-US"/>
              <a:t>Click icon to add picture</a:t>
            </a:r>
            <a:endParaRPr/>
          </a:p>
        </p:txBody>
      </p:sp>
      <p:sp>
        <p:nvSpPr>
          <p:cNvPr id="26" name="Image">
            <a:extLst>
              <a:ext uri="{FF2B5EF4-FFF2-40B4-BE49-F238E27FC236}">
                <a16:creationId xmlns:a16="http://schemas.microsoft.com/office/drawing/2014/main" id="{6F545324-6895-6D47-A2F2-AFBFD0FF481B}"/>
              </a:ext>
            </a:extLst>
          </p:cNvPr>
          <p:cNvSpPr>
            <a:spLocks noGrp="1" noChangeAspect="1"/>
          </p:cNvSpPr>
          <p:nvPr>
            <p:ph type="pic" sz="quarter" idx="33"/>
          </p:nvPr>
        </p:nvSpPr>
        <p:spPr>
          <a:xfrm>
            <a:off x="6516000" y="4069942"/>
            <a:ext cx="3088800" cy="3088800"/>
          </a:xfrm>
          <a:prstGeom prst="rect">
            <a:avLst/>
          </a:prstGeom>
          <a:effectLst>
            <a:softEdge rad="0"/>
          </a:effectLst>
        </p:spPr>
        <p:txBody>
          <a:bodyPr lIns="91439" tIns="45719" rIns="91439" bIns="45719">
            <a:noAutofit/>
          </a:bodyPr>
          <a:lstStyle>
            <a:lvl1pPr marL="0" indent="0">
              <a:buNone/>
              <a:defRPr>
                <a:noFill/>
              </a:defRPr>
            </a:lvl1pPr>
          </a:lstStyle>
          <a:p>
            <a:r>
              <a:rPr lang="en-US"/>
              <a:t>Click icon to add picture</a:t>
            </a:r>
            <a:endParaRPr/>
          </a:p>
        </p:txBody>
      </p:sp>
      <p:sp>
        <p:nvSpPr>
          <p:cNvPr id="27" name="Image">
            <a:extLst>
              <a:ext uri="{FF2B5EF4-FFF2-40B4-BE49-F238E27FC236}">
                <a16:creationId xmlns:a16="http://schemas.microsoft.com/office/drawing/2014/main" id="{64E66F48-CB29-B74E-8F70-D9D88A0B3F0F}"/>
              </a:ext>
            </a:extLst>
          </p:cNvPr>
          <p:cNvSpPr>
            <a:spLocks noGrp="1" noChangeAspect="1"/>
          </p:cNvSpPr>
          <p:nvPr>
            <p:ph type="pic" sz="quarter" idx="40"/>
          </p:nvPr>
        </p:nvSpPr>
        <p:spPr>
          <a:xfrm>
            <a:off x="10641600" y="4069942"/>
            <a:ext cx="3088800" cy="3088800"/>
          </a:xfrm>
          <a:prstGeom prst="rect">
            <a:avLst/>
          </a:prstGeom>
          <a:effectLst>
            <a:softEdge rad="0"/>
          </a:effectLst>
        </p:spPr>
        <p:txBody>
          <a:bodyPr lIns="91439" tIns="45719" rIns="91439" bIns="45719">
            <a:noAutofit/>
          </a:bodyPr>
          <a:lstStyle>
            <a:lvl1pPr marL="0" indent="0">
              <a:buNone/>
              <a:defRPr>
                <a:noFill/>
              </a:defRPr>
            </a:lvl1pPr>
          </a:lstStyle>
          <a:p>
            <a:r>
              <a:rPr lang="en-US"/>
              <a:t>Click icon to add picture</a:t>
            </a:r>
            <a:endParaRPr/>
          </a:p>
        </p:txBody>
      </p:sp>
      <p:sp>
        <p:nvSpPr>
          <p:cNvPr id="28" name="Image">
            <a:extLst>
              <a:ext uri="{FF2B5EF4-FFF2-40B4-BE49-F238E27FC236}">
                <a16:creationId xmlns:a16="http://schemas.microsoft.com/office/drawing/2014/main" id="{1312175E-B6B6-7B41-B4A2-52A0E65EA5C7}"/>
              </a:ext>
            </a:extLst>
          </p:cNvPr>
          <p:cNvSpPr>
            <a:spLocks noGrp="1" noChangeAspect="1"/>
          </p:cNvSpPr>
          <p:nvPr>
            <p:ph type="pic" sz="quarter" idx="41"/>
          </p:nvPr>
        </p:nvSpPr>
        <p:spPr>
          <a:xfrm>
            <a:off x="14767200" y="4069942"/>
            <a:ext cx="3088800" cy="3088800"/>
          </a:xfrm>
          <a:prstGeom prst="rect">
            <a:avLst/>
          </a:prstGeom>
          <a:effectLst>
            <a:softEdge rad="0"/>
          </a:effectLst>
        </p:spPr>
        <p:txBody>
          <a:bodyPr lIns="91439" tIns="45719" rIns="91439" bIns="45719">
            <a:noAutofit/>
          </a:bodyPr>
          <a:lstStyle>
            <a:lvl1pPr marL="0" indent="0">
              <a:buNone/>
              <a:defRPr>
                <a:noFill/>
              </a:defRPr>
            </a:lvl1pPr>
          </a:lstStyle>
          <a:p>
            <a:r>
              <a:rPr lang="en-US"/>
              <a:t>Click icon to add picture</a:t>
            </a:r>
            <a:endParaRPr/>
          </a:p>
        </p:txBody>
      </p:sp>
      <p:sp>
        <p:nvSpPr>
          <p:cNvPr id="29" name="Image">
            <a:extLst>
              <a:ext uri="{FF2B5EF4-FFF2-40B4-BE49-F238E27FC236}">
                <a16:creationId xmlns:a16="http://schemas.microsoft.com/office/drawing/2014/main" id="{E7C79046-3318-0F45-83B3-D00B008E7583}"/>
              </a:ext>
            </a:extLst>
          </p:cNvPr>
          <p:cNvSpPr>
            <a:spLocks noGrp="1" noChangeAspect="1"/>
          </p:cNvSpPr>
          <p:nvPr>
            <p:ph type="pic" sz="quarter" idx="42"/>
          </p:nvPr>
        </p:nvSpPr>
        <p:spPr>
          <a:xfrm>
            <a:off x="18892800" y="4069942"/>
            <a:ext cx="3088800" cy="3088800"/>
          </a:xfrm>
          <a:prstGeom prst="rect">
            <a:avLst/>
          </a:prstGeom>
          <a:effectLst>
            <a:softEdge rad="0"/>
          </a:effectLst>
        </p:spPr>
        <p:txBody>
          <a:bodyPr lIns="91439" tIns="45719" rIns="91439" bIns="45719">
            <a:noAutofit/>
          </a:bodyPr>
          <a:lstStyle>
            <a:lvl1pPr marL="0" indent="0">
              <a:buNone/>
              <a:defRPr>
                <a:noFill/>
              </a:defRPr>
            </a:lvl1pPr>
          </a:lstStyle>
          <a:p>
            <a:r>
              <a:rPr lang="en-US"/>
              <a:t>Click icon to add picture</a:t>
            </a:r>
            <a:endParaRPr/>
          </a:p>
        </p:txBody>
      </p:sp>
    </p:spTree>
    <p:extLst>
      <p:ext uri="{BB962C8B-B14F-4D97-AF65-F5344CB8AC3E}">
        <p14:creationId xmlns:p14="http://schemas.microsoft.com/office/powerpoint/2010/main" val="1472792468"/>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8_1_Info Grid 6 Photo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1" y="8482520"/>
            <a:ext cx="6371378" cy="523348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1607201" y="759806"/>
            <a:ext cx="1627198" cy="1430156"/>
          </a:xfrm>
          <a:prstGeom prst="rect">
            <a:avLst/>
          </a:prstGeom>
        </p:spPr>
      </p:pic>
      <p:sp>
        <p:nvSpPr>
          <p:cNvPr id="3" name="Picture Placeholder 2">
            <a:extLst>
              <a:ext uri="{FF2B5EF4-FFF2-40B4-BE49-F238E27FC236}">
                <a16:creationId xmlns:a16="http://schemas.microsoft.com/office/drawing/2014/main" id="{FD3A5CC7-D75C-D440-A8AD-DE20599ED69B}"/>
              </a:ext>
            </a:extLst>
          </p:cNvPr>
          <p:cNvSpPr>
            <a:spLocks noGrp="1"/>
          </p:cNvSpPr>
          <p:nvPr>
            <p:ph type="pic" sz="quarter" idx="11"/>
          </p:nvPr>
        </p:nvSpPr>
        <p:spPr>
          <a:xfrm>
            <a:off x="2159996" y="3204500"/>
            <a:ext cx="5918400" cy="1440000"/>
          </a:xfrm>
          <a:solidFill>
            <a:srgbClr val="EFF1F5"/>
          </a:solidFill>
        </p:spPr>
        <p:txBody>
          <a:bodyPr/>
          <a:lstStyle>
            <a:lvl1pPr marL="0" indent="0">
              <a:buNone/>
              <a:defRPr>
                <a:noFill/>
              </a:defRPr>
            </a:lvl1pPr>
          </a:lstStyle>
          <a:p>
            <a:r>
              <a:rPr lang="en-US"/>
              <a:t>Click icon to add picture</a:t>
            </a:r>
            <a:endParaRPr lang="en-PT"/>
          </a:p>
        </p:txBody>
      </p:sp>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2159996" y="5616684"/>
            <a:ext cx="5918400" cy="488201"/>
          </a:xfrm>
          <a:prstGeom prst="rect">
            <a:avLst/>
          </a:prstGeom>
        </p:spPr>
        <p:txBody>
          <a:bodyPr tIns="72000" anchor="t">
            <a:spAutoFit/>
          </a:bodyPr>
          <a:lstStyle>
            <a:lvl1pPr marL="0" indent="0">
              <a:lnSpc>
                <a:spcPct val="100000"/>
              </a:lnSpc>
              <a:spcBef>
                <a:spcPts val="2000"/>
              </a:spcBef>
              <a:buNone/>
              <a:defRPr sz="2400" b="0" i="0">
                <a:solidFill>
                  <a:schemeClr val="tx2"/>
                </a:solidFill>
                <a:latin typeface="Equip Light" panose="02000503000000020004" pitchFamily="2" charset="77"/>
              </a:defRPr>
            </a:lvl1pPr>
          </a:lstStyle>
          <a:p>
            <a:pPr lvl="0"/>
            <a:r>
              <a:rPr lang="en-GB"/>
              <a:t>Edit  Description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2160000" y="4968500"/>
            <a:ext cx="5918400" cy="518979"/>
          </a:xfrm>
          <a:prstGeom prst="rect">
            <a:avLst/>
          </a:prstGeom>
        </p:spPr>
        <p:txBody>
          <a:bodyPr tIns="72000" anchor="t">
            <a:spAutoFit/>
          </a:bodyPr>
          <a:lstStyle>
            <a:lvl1pPr marL="0" indent="0">
              <a:lnSpc>
                <a:spcPct val="100000"/>
              </a:lnSpc>
              <a:buNone/>
              <a:defRPr sz="2600" b="1" i="0">
                <a:solidFill>
                  <a:schemeClr val="tx2"/>
                </a:solidFill>
                <a:latin typeface="Equip Extended" panose="02000503030000020004" pitchFamily="2" charset="77"/>
              </a:defRPr>
            </a:lvl1pPr>
          </a:lstStyle>
          <a:p>
            <a:pPr lvl="0"/>
            <a:r>
              <a:rPr lang="en-GB"/>
              <a:t>Edit title</a:t>
            </a:r>
          </a:p>
        </p:txBody>
      </p:sp>
      <p:sp>
        <p:nvSpPr>
          <p:cNvPr id="29" name="Picture Placeholder 2">
            <a:extLst>
              <a:ext uri="{FF2B5EF4-FFF2-40B4-BE49-F238E27FC236}">
                <a16:creationId xmlns:a16="http://schemas.microsoft.com/office/drawing/2014/main" id="{C815F6FA-FA4A-0D48-B250-FA15B10B2BAF}"/>
              </a:ext>
            </a:extLst>
          </p:cNvPr>
          <p:cNvSpPr>
            <a:spLocks noGrp="1"/>
          </p:cNvSpPr>
          <p:nvPr>
            <p:ph type="pic" sz="quarter" idx="14"/>
          </p:nvPr>
        </p:nvSpPr>
        <p:spPr>
          <a:xfrm>
            <a:off x="2159992" y="7154514"/>
            <a:ext cx="5918400" cy="1440000"/>
          </a:xfrm>
          <a:solidFill>
            <a:srgbClr val="EFF1F5"/>
          </a:solidFill>
        </p:spPr>
        <p:txBody>
          <a:bodyPr/>
          <a:lstStyle>
            <a:lvl1pPr marL="0" indent="0">
              <a:buNone/>
              <a:defRPr>
                <a:noFill/>
              </a:defRPr>
            </a:lvl1pPr>
          </a:lstStyle>
          <a:p>
            <a:r>
              <a:rPr lang="en-US"/>
              <a:t>Click icon to add picture</a:t>
            </a:r>
            <a:endParaRPr lang="en-PT"/>
          </a:p>
        </p:txBody>
      </p:sp>
      <p:sp>
        <p:nvSpPr>
          <p:cNvPr id="30" name="Text Placeholder 7">
            <a:extLst>
              <a:ext uri="{FF2B5EF4-FFF2-40B4-BE49-F238E27FC236}">
                <a16:creationId xmlns:a16="http://schemas.microsoft.com/office/drawing/2014/main" id="{31AD72F1-2D57-A849-B179-ED5ECC5D261E}"/>
              </a:ext>
            </a:extLst>
          </p:cNvPr>
          <p:cNvSpPr>
            <a:spLocks noGrp="1"/>
          </p:cNvSpPr>
          <p:nvPr>
            <p:ph type="body" sz="quarter" idx="15" hasCustomPrompt="1"/>
          </p:nvPr>
        </p:nvSpPr>
        <p:spPr>
          <a:xfrm>
            <a:off x="2159992" y="9566700"/>
            <a:ext cx="5918400" cy="488201"/>
          </a:xfrm>
          <a:prstGeom prst="rect">
            <a:avLst/>
          </a:prstGeom>
        </p:spPr>
        <p:txBody>
          <a:bodyPr tIns="72000" anchor="t">
            <a:spAutoFit/>
          </a:bodyPr>
          <a:lstStyle>
            <a:lvl1pPr marL="0" indent="0">
              <a:lnSpc>
                <a:spcPct val="100000"/>
              </a:lnSpc>
              <a:spcBef>
                <a:spcPts val="2000"/>
              </a:spcBef>
              <a:buNone/>
              <a:defRPr sz="2400" b="0" i="0">
                <a:solidFill>
                  <a:schemeClr val="tx2"/>
                </a:solidFill>
                <a:latin typeface="Equip Light" panose="02000503000000020004" pitchFamily="2" charset="77"/>
              </a:defRPr>
            </a:lvl1pPr>
          </a:lstStyle>
          <a:p>
            <a:pPr lvl="0"/>
            <a:r>
              <a:rPr lang="en-GB"/>
              <a:t>Edit  Description</a:t>
            </a:r>
          </a:p>
        </p:txBody>
      </p:sp>
      <p:sp>
        <p:nvSpPr>
          <p:cNvPr id="31" name="Text Placeholder 7">
            <a:extLst>
              <a:ext uri="{FF2B5EF4-FFF2-40B4-BE49-F238E27FC236}">
                <a16:creationId xmlns:a16="http://schemas.microsoft.com/office/drawing/2014/main" id="{52BD842F-676B-D54A-8CB2-A21AF7ECD226}"/>
              </a:ext>
            </a:extLst>
          </p:cNvPr>
          <p:cNvSpPr>
            <a:spLocks noGrp="1"/>
          </p:cNvSpPr>
          <p:nvPr>
            <p:ph type="body" sz="quarter" idx="16" hasCustomPrompt="1"/>
          </p:nvPr>
        </p:nvSpPr>
        <p:spPr>
          <a:xfrm>
            <a:off x="2159996" y="8918514"/>
            <a:ext cx="5918400" cy="518979"/>
          </a:xfrm>
          <a:prstGeom prst="rect">
            <a:avLst/>
          </a:prstGeom>
        </p:spPr>
        <p:txBody>
          <a:bodyPr tIns="72000" anchor="t">
            <a:spAutoFit/>
          </a:bodyPr>
          <a:lstStyle>
            <a:lvl1pPr marL="0" indent="0">
              <a:lnSpc>
                <a:spcPct val="100000"/>
              </a:lnSpc>
              <a:buNone/>
              <a:defRPr sz="2600" b="1" i="0">
                <a:solidFill>
                  <a:schemeClr val="tx2"/>
                </a:solidFill>
                <a:latin typeface="Equip Extended" panose="02000503030000020004" pitchFamily="2" charset="77"/>
              </a:defRPr>
            </a:lvl1pPr>
          </a:lstStyle>
          <a:p>
            <a:pPr lvl="0"/>
            <a:r>
              <a:rPr lang="en-GB"/>
              <a:t>Edit title</a:t>
            </a:r>
          </a:p>
        </p:txBody>
      </p:sp>
      <p:sp>
        <p:nvSpPr>
          <p:cNvPr id="32" name="Picture Placeholder 2">
            <a:extLst>
              <a:ext uri="{FF2B5EF4-FFF2-40B4-BE49-F238E27FC236}">
                <a16:creationId xmlns:a16="http://schemas.microsoft.com/office/drawing/2014/main" id="{862049ED-9F44-F547-B1DA-65C3ADFDD8CC}"/>
              </a:ext>
            </a:extLst>
          </p:cNvPr>
          <p:cNvSpPr>
            <a:spLocks noGrp="1"/>
          </p:cNvSpPr>
          <p:nvPr>
            <p:ph type="pic" sz="quarter" idx="17"/>
          </p:nvPr>
        </p:nvSpPr>
        <p:spPr>
          <a:xfrm>
            <a:off x="9230400" y="3203372"/>
            <a:ext cx="5918400" cy="1440000"/>
          </a:xfrm>
          <a:solidFill>
            <a:srgbClr val="EFF1F5"/>
          </a:solidFill>
        </p:spPr>
        <p:txBody>
          <a:bodyPr/>
          <a:lstStyle>
            <a:lvl1pPr marL="0" indent="0">
              <a:buNone/>
              <a:defRPr>
                <a:noFill/>
              </a:defRPr>
            </a:lvl1pPr>
          </a:lstStyle>
          <a:p>
            <a:r>
              <a:rPr lang="en-US"/>
              <a:t>Click icon to add picture</a:t>
            </a:r>
            <a:endParaRPr lang="en-PT"/>
          </a:p>
        </p:txBody>
      </p:sp>
      <p:sp>
        <p:nvSpPr>
          <p:cNvPr id="33" name="Text Placeholder 7">
            <a:extLst>
              <a:ext uri="{FF2B5EF4-FFF2-40B4-BE49-F238E27FC236}">
                <a16:creationId xmlns:a16="http://schemas.microsoft.com/office/drawing/2014/main" id="{A3808C06-B826-5343-B051-30B66A008202}"/>
              </a:ext>
            </a:extLst>
          </p:cNvPr>
          <p:cNvSpPr>
            <a:spLocks noGrp="1"/>
          </p:cNvSpPr>
          <p:nvPr>
            <p:ph type="body" sz="quarter" idx="18" hasCustomPrompt="1"/>
          </p:nvPr>
        </p:nvSpPr>
        <p:spPr>
          <a:xfrm>
            <a:off x="9230400" y="5615556"/>
            <a:ext cx="5918400" cy="488201"/>
          </a:xfrm>
          <a:prstGeom prst="rect">
            <a:avLst/>
          </a:prstGeom>
        </p:spPr>
        <p:txBody>
          <a:bodyPr tIns="72000" anchor="t">
            <a:spAutoFit/>
          </a:bodyPr>
          <a:lstStyle>
            <a:lvl1pPr marL="0" indent="0">
              <a:lnSpc>
                <a:spcPct val="100000"/>
              </a:lnSpc>
              <a:spcBef>
                <a:spcPts val="2000"/>
              </a:spcBef>
              <a:buNone/>
              <a:defRPr sz="2400" b="0" i="0">
                <a:solidFill>
                  <a:schemeClr val="tx2"/>
                </a:solidFill>
                <a:latin typeface="Equip Light" panose="02000503000000020004" pitchFamily="2" charset="77"/>
              </a:defRPr>
            </a:lvl1pPr>
          </a:lstStyle>
          <a:p>
            <a:pPr lvl="0"/>
            <a:r>
              <a:rPr lang="en-GB"/>
              <a:t>Edit  Description</a:t>
            </a:r>
          </a:p>
        </p:txBody>
      </p:sp>
      <p:sp>
        <p:nvSpPr>
          <p:cNvPr id="34" name="Text Placeholder 7">
            <a:extLst>
              <a:ext uri="{FF2B5EF4-FFF2-40B4-BE49-F238E27FC236}">
                <a16:creationId xmlns:a16="http://schemas.microsoft.com/office/drawing/2014/main" id="{AA63282C-1AB0-5649-94A0-37AAFE4BD403}"/>
              </a:ext>
            </a:extLst>
          </p:cNvPr>
          <p:cNvSpPr>
            <a:spLocks noGrp="1"/>
          </p:cNvSpPr>
          <p:nvPr>
            <p:ph type="body" sz="quarter" idx="19" hasCustomPrompt="1"/>
          </p:nvPr>
        </p:nvSpPr>
        <p:spPr>
          <a:xfrm>
            <a:off x="9230400" y="4967372"/>
            <a:ext cx="5918400" cy="518979"/>
          </a:xfrm>
          <a:prstGeom prst="rect">
            <a:avLst/>
          </a:prstGeom>
        </p:spPr>
        <p:txBody>
          <a:bodyPr tIns="72000" anchor="t">
            <a:spAutoFit/>
          </a:bodyPr>
          <a:lstStyle>
            <a:lvl1pPr marL="0" indent="0">
              <a:lnSpc>
                <a:spcPct val="100000"/>
              </a:lnSpc>
              <a:buNone/>
              <a:defRPr sz="2600" b="1" i="0">
                <a:solidFill>
                  <a:schemeClr val="tx2"/>
                </a:solidFill>
                <a:latin typeface="Equip Extended" panose="02000503030000020004" pitchFamily="2" charset="77"/>
              </a:defRPr>
            </a:lvl1pPr>
          </a:lstStyle>
          <a:p>
            <a:pPr lvl="0"/>
            <a:r>
              <a:rPr lang="en-GB"/>
              <a:t>Edit title</a:t>
            </a:r>
          </a:p>
        </p:txBody>
      </p:sp>
      <p:sp>
        <p:nvSpPr>
          <p:cNvPr id="35" name="Picture Placeholder 2">
            <a:extLst>
              <a:ext uri="{FF2B5EF4-FFF2-40B4-BE49-F238E27FC236}">
                <a16:creationId xmlns:a16="http://schemas.microsoft.com/office/drawing/2014/main" id="{8C090773-D50F-134A-A9EE-A2F377D60A95}"/>
              </a:ext>
            </a:extLst>
          </p:cNvPr>
          <p:cNvSpPr>
            <a:spLocks noGrp="1"/>
          </p:cNvSpPr>
          <p:nvPr>
            <p:ph type="pic" sz="quarter" idx="20"/>
          </p:nvPr>
        </p:nvSpPr>
        <p:spPr>
          <a:xfrm>
            <a:off x="9230400" y="7153386"/>
            <a:ext cx="5918400" cy="1440000"/>
          </a:xfrm>
          <a:solidFill>
            <a:srgbClr val="EFF1F5"/>
          </a:solidFill>
        </p:spPr>
        <p:txBody>
          <a:bodyPr/>
          <a:lstStyle>
            <a:lvl1pPr marL="0" indent="0">
              <a:buNone/>
              <a:defRPr>
                <a:noFill/>
              </a:defRPr>
            </a:lvl1pPr>
          </a:lstStyle>
          <a:p>
            <a:r>
              <a:rPr lang="en-US"/>
              <a:t>Click icon to add picture</a:t>
            </a:r>
            <a:endParaRPr lang="en-PT"/>
          </a:p>
        </p:txBody>
      </p:sp>
      <p:sp>
        <p:nvSpPr>
          <p:cNvPr id="36" name="Text Placeholder 7">
            <a:extLst>
              <a:ext uri="{FF2B5EF4-FFF2-40B4-BE49-F238E27FC236}">
                <a16:creationId xmlns:a16="http://schemas.microsoft.com/office/drawing/2014/main" id="{D1B67FFB-6356-7B4A-AD9B-8C36E39A2BEA}"/>
              </a:ext>
            </a:extLst>
          </p:cNvPr>
          <p:cNvSpPr>
            <a:spLocks noGrp="1"/>
          </p:cNvSpPr>
          <p:nvPr>
            <p:ph type="body" sz="quarter" idx="21" hasCustomPrompt="1"/>
          </p:nvPr>
        </p:nvSpPr>
        <p:spPr>
          <a:xfrm>
            <a:off x="9230400" y="9565572"/>
            <a:ext cx="5918400" cy="488201"/>
          </a:xfrm>
          <a:prstGeom prst="rect">
            <a:avLst/>
          </a:prstGeom>
        </p:spPr>
        <p:txBody>
          <a:bodyPr tIns="72000" anchor="t">
            <a:spAutoFit/>
          </a:bodyPr>
          <a:lstStyle>
            <a:lvl1pPr marL="0" indent="0">
              <a:lnSpc>
                <a:spcPct val="100000"/>
              </a:lnSpc>
              <a:spcBef>
                <a:spcPts val="2000"/>
              </a:spcBef>
              <a:buNone/>
              <a:defRPr sz="2400" b="0" i="0">
                <a:solidFill>
                  <a:schemeClr val="tx2"/>
                </a:solidFill>
                <a:latin typeface="Equip Light" panose="02000503000000020004" pitchFamily="2" charset="77"/>
              </a:defRPr>
            </a:lvl1pPr>
          </a:lstStyle>
          <a:p>
            <a:pPr lvl="0"/>
            <a:r>
              <a:rPr lang="en-GB"/>
              <a:t>Edit  Description</a:t>
            </a:r>
          </a:p>
        </p:txBody>
      </p:sp>
      <p:sp>
        <p:nvSpPr>
          <p:cNvPr id="37" name="Text Placeholder 7">
            <a:extLst>
              <a:ext uri="{FF2B5EF4-FFF2-40B4-BE49-F238E27FC236}">
                <a16:creationId xmlns:a16="http://schemas.microsoft.com/office/drawing/2014/main" id="{CC6A9331-7403-8C41-BA08-371BB5F2BF90}"/>
              </a:ext>
            </a:extLst>
          </p:cNvPr>
          <p:cNvSpPr>
            <a:spLocks noGrp="1"/>
          </p:cNvSpPr>
          <p:nvPr>
            <p:ph type="body" sz="quarter" idx="22" hasCustomPrompt="1"/>
          </p:nvPr>
        </p:nvSpPr>
        <p:spPr>
          <a:xfrm>
            <a:off x="9230400" y="8917386"/>
            <a:ext cx="5918400" cy="518979"/>
          </a:xfrm>
          <a:prstGeom prst="rect">
            <a:avLst/>
          </a:prstGeom>
        </p:spPr>
        <p:txBody>
          <a:bodyPr tIns="72000" anchor="t">
            <a:spAutoFit/>
          </a:bodyPr>
          <a:lstStyle>
            <a:lvl1pPr marL="0" indent="0">
              <a:lnSpc>
                <a:spcPct val="100000"/>
              </a:lnSpc>
              <a:buNone/>
              <a:defRPr sz="2600" b="1" i="0">
                <a:solidFill>
                  <a:schemeClr val="tx2"/>
                </a:solidFill>
                <a:latin typeface="Equip Extended" panose="02000503030000020004" pitchFamily="2" charset="77"/>
              </a:defRPr>
            </a:lvl1pPr>
          </a:lstStyle>
          <a:p>
            <a:pPr lvl="0"/>
            <a:r>
              <a:rPr lang="en-GB"/>
              <a:t>Edit title</a:t>
            </a:r>
          </a:p>
        </p:txBody>
      </p:sp>
      <p:sp>
        <p:nvSpPr>
          <p:cNvPr id="38" name="Picture Placeholder 2">
            <a:extLst>
              <a:ext uri="{FF2B5EF4-FFF2-40B4-BE49-F238E27FC236}">
                <a16:creationId xmlns:a16="http://schemas.microsoft.com/office/drawing/2014/main" id="{53C883FB-8C6F-304A-B2EB-1053EC429342}"/>
              </a:ext>
            </a:extLst>
          </p:cNvPr>
          <p:cNvSpPr>
            <a:spLocks noGrp="1"/>
          </p:cNvSpPr>
          <p:nvPr>
            <p:ph type="pic" sz="quarter" idx="23"/>
          </p:nvPr>
        </p:nvSpPr>
        <p:spPr>
          <a:xfrm>
            <a:off x="16300800" y="3203372"/>
            <a:ext cx="5918400" cy="1440000"/>
          </a:xfrm>
          <a:solidFill>
            <a:srgbClr val="EFF1F5"/>
          </a:solidFill>
        </p:spPr>
        <p:txBody>
          <a:bodyPr/>
          <a:lstStyle>
            <a:lvl1pPr marL="0" indent="0">
              <a:buNone/>
              <a:defRPr>
                <a:noFill/>
              </a:defRPr>
            </a:lvl1pPr>
          </a:lstStyle>
          <a:p>
            <a:r>
              <a:rPr lang="en-US"/>
              <a:t>Click icon to add picture</a:t>
            </a:r>
            <a:endParaRPr lang="en-PT"/>
          </a:p>
        </p:txBody>
      </p:sp>
      <p:sp>
        <p:nvSpPr>
          <p:cNvPr id="39" name="Text Placeholder 7">
            <a:extLst>
              <a:ext uri="{FF2B5EF4-FFF2-40B4-BE49-F238E27FC236}">
                <a16:creationId xmlns:a16="http://schemas.microsoft.com/office/drawing/2014/main" id="{76AE97C1-AEF1-8748-9972-E8866894FA6C}"/>
              </a:ext>
            </a:extLst>
          </p:cNvPr>
          <p:cNvSpPr>
            <a:spLocks noGrp="1"/>
          </p:cNvSpPr>
          <p:nvPr>
            <p:ph type="body" sz="quarter" idx="24" hasCustomPrompt="1"/>
          </p:nvPr>
        </p:nvSpPr>
        <p:spPr>
          <a:xfrm>
            <a:off x="16300800" y="5615556"/>
            <a:ext cx="5918400" cy="488201"/>
          </a:xfrm>
          <a:prstGeom prst="rect">
            <a:avLst/>
          </a:prstGeom>
        </p:spPr>
        <p:txBody>
          <a:bodyPr tIns="72000" anchor="t">
            <a:spAutoFit/>
          </a:bodyPr>
          <a:lstStyle>
            <a:lvl1pPr marL="0" indent="0">
              <a:lnSpc>
                <a:spcPct val="100000"/>
              </a:lnSpc>
              <a:spcBef>
                <a:spcPts val="2000"/>
              </a:spcBef>
              <a:buNone/>
              <a:defRPr sz="2400" b="0" i="0">
                <a:solidFill>
                  <a:schemeClr val="tx2"/>
                </a:solidFill>
                <a:latin typeface="Equip Light" panose="02000503000000020004" pitchFamily="2" charset="77"/>
              </a:defRPr>
            </a:lvl1pPr>
          </a:lstStyle>
          <a:p>
            <a:pPr lvl="0"/>
            <a:r>
              <a:rPr lang="en-GB"/>
              <a:t>Edit  Description</a:t>
            </a:r>
          </a:p>
        </p:txBody>
      </p:sp>
      <p:sp>
        <p:nvSpPr>
          <p:cNvPr id="40" name="Text Placeholder 7">
            <a:extLst>
              <a:ext uri="{FF2B5EF4-FFF2-40B4-BE49-F238E27FC236}">
                <a16:creationId xmlns:a16="http://schemas.microsoft.com/office/drawing/2014/main" id="{6703B4E2-4E83-6C40-8311-F8A7ADDD17F4}"/>
              </a:ext>
            </a:extLst>
          </p:cNvPr>
          <p:cNvSpPr>
            <a:spLocks noGrp="1"/>
          </p:cNvSpPr>
          <p:nvPr>
            <p:ph type="body" sz="quarter" idx="25" hasCustomPrompt="1"/>
          </p:nvPr>
        </p:nvSpPr>
        <p:spPr>
          <a:xfrm>
            <a:off x="16300800" y="4967372"/>
            <a:ext cx="5918400" cy="518979"/>
          </a:xfrm>
          <a:prstGeom prst="rect">
            <a:avLst/>
          </a:prstGeom>
        </p:spPr>
        <p:txBody>
          <a:bodyPr tIns="72000" anchor="t">
            <a:spAutoFit/>
          </a:bodyPr>
          <a:lstStyle>
            <a:lvl1pPr marL="0" indent="0">
              <a:lnSpc>
                <a:spcPct val="100000"/>
              </a:lnSpc>
              <a:buNone/>
              <a:defRPr sz="2600" b="1" i="0">
                <a:solidFill>
                  <a:schemeClr val="tx2"/>
                </a:solidFill>
                <a:latin typeface="Equip Extended" panose="02000503030000020004" pitchFamily="2" charset="77"/>
              </a:defRPr>
            </a:lvl1pPr>
          </a:lstStyle>
          <a:p>
            <a:pPr lvl="0"/>
            <a:r>
              <a:rPr lang="en-GB"/>
              <a:t>Edit title</a:t>
            </a:r>
          </a:p>
        </p:txBody>
      </p:sp>
      <p:sp>
        <p:nvSpPr>
          <p:cNvPr id="41" name="Picture Placeholder 2">
            <a:extLst>
              <a:ext uri="{FF2B5EF4-FFF2-40B4-BE49-F238E27FC236}">
                <a16:creationId xmlns:a16="http://schemas.microsoft.com/office/drawing/2014/main" id="{7D49163B-32BB-9F49-9510-4AB0299AE781}"/>
              </a:ext>
            </a:extLst>
          </p:cNvPr>
          <p:cNvSpPr>
            <a:spLocks noGrp="1"/>
          </p:cNvSpPr>
          <p:nvPr>
            <p:ph type="pic" sz="quarter" idx="26"/>
          </p:nvPr>
        </p:nvSpPr>
        <p:spPr>
          <a:xfrm>
            <a:off x="16300800" y="7153386"/>
            <a:ext cx="5918400" cy="1440000"/>
          </a:xfrm>
          <a:solidFill>
            <a:srgbClr val="EFF1F5"/>
          </a:solidFill>
        </p:spPr>
        <p:txBody>
          <a:bodyPr/>
          <a:lstStyle>
            <a:lvl1pPr marL="0" indent="0">
              <a:buNone/>
              <a:defRPr>
                <a:noFill/>
              </a:defRPr>
            </a:lvl1pPr>
          </a:lstStyle>
          <a:p>
            <a:r>
              <a:rPr lang="en-US"/>
              <a:t>Click icon to add picture</a:t>
            </a:r>
            <a:endParaRPr lang="en-PT"/>
          </a:p>
        </p:txBody>
      </p:sp>
      <p:sp>
        <p:nvSpPr>
          <p:cNvPr id="42" name="Text Placeholder 7">
            <a:extLst>
              <a:ext uri="{FF2B5EF4-FFF2-40B4-BE49-F238E27FC236}">
                <a16:creationId xmlns:a16="http://schemas.microsoft.com/office/drawing/2014/main" id="{7FD8B4B6-333D-5647-8430-548268393316}"/>
              </a:ext>
            </a:extLst>
          </p:cNvPr>
          <p:cNvSpPr>
            <a:spLocks noGrp="1"/>
          </p:cNvSpPr>
          <p:nvPr>
            <p:ph type="body" sz="quarter" idx="27" hasCustomPrompt="1"/>
          </p:nvPr>
        </p:nvSpPr>
        <p:spPr>
          <a:xfrm>
            <a:off x="16300800" y="9565572"/>
            <a:ext cx="5918400" cy="488201"/>
          </a:xfrm>
          <a:prstGeom prst="rect">
            <a:avLst/>
          </a:prstGeom>
        </p:spPr>
        <p:txBody>
          <a:bodyPr tIns="72000" anchor="t">
            <a:spAutoFit/>
          </a:bodyPr>
          <a:lstStyle>
            <a:lvl1pPr marL="0" indent="0">
              <a:lnSpc>
                <a:spcPct val="100000"/>
              </a:lnSpc>
              <a:spcBef>
                <a:spcPts val="2000"/>
              </a:spcBef>
              <a:buNone/>
              <a:defRPr sz="2400" b="0" i="0">
                <a:solidFill>
                  <a:schemeClr val="tx2"/>
                </a:solidFill>
                <a:latin typeface="Equip Light" panose="02000503000000020004" pitchFamily="2" charset="77"/>
              </a:defRPr>
            </a:lvl1pPr>
          </a:lstStyle>
          <a:p>
            <a:pPr lvl="0"/>
            <a:r>
              <a:rPr lang="en-GB"/>
              <a:t>Edit  Description</a:t>
            </a:r>
          </a:p>
        </p:txBody>
      </p:sp>
      <p:sp>
        <p:nvSpPr>
          <p:cNvPr id="43" name="Text Placeholder 7">
            <a:extLst>
              <a:ext uri="{FF2B5EF4-FFF2-40B4-BE49-F238E27FC236}">
                <a16:creationId xmlns:a16="http://schemas.microsoft.com/office/drawing/2014/main" id="{0F6CA4DE-E171-6040-BC8D-7FBCACBD567D}"/>
              </a:ext>
            </a:extLst>
          </p:cNvPr>
          <p:cNvSpPr>
            <a:spLocks noGrp="1"/>
          </p:cNvSpPr>
          <p:nvPr>
            <p:ph type="body" sz="quarter" idx="28" hasCustomPrompt="1"/>
          </p:nvPr>
        </p:nvSpPr>
        <p:spPr>
          <a:xfrm>
            <a:off x="16300800" y="8917386"/>
            <a:ext cx="5918400" cy="518979"/>
          </a:xfrm>
          <a:prstGeom prst="rect">
            <a:avLst/>
          </a:prstGeom>
        </p:spPr>
        <p:txBody>
          <a:bodyPr tIns="72000" anchor="t">
            <a:spAutoFit/>
          </a:bodyPr>
          <a:lstStyle>
            <a:lvl1pPr marL="0" indent="0">
              <a:lnSpc>
                <a:spcPct val="100000"/>
              </a:lnSpc>
              <a:buNone/>
              <a:defRPr sz="2600" b="1" i="0">
                <a:solidFill>
                  <a:schemeClr val="tx2"/>
                </a:solidFill>
                <a:latin typeface="Equip Extended" panose="02000503030000020004" pitchFamily="2" charset="77"/>
              </a:defRPr>
            </a:lvl1pPr>
          </a:lstStyle>
          <a:p>
            <a:pPr lvl="0"/>
            <a:r>
              <a:rPr lang="en-GB"/>
              <a:t>Edit title</a:t>
            </a:r>
          </a:p>
        </p:txBody>
      </p:sp>
      <p:sp>
        <p:nvSpPr>
          <p:cNvPr id="25" name="Text Placeholder 7">
            <a:extLst>
              <a:ext uri="{FF2B5EF4-FFF2-40B4-BE49-F238E27FC236}">
                <a16:creationId xmlns:a16="http://schemas.microsoft.com/office/drawing/2014/main" id="{0A2FAD0F-C7E7-9E43-B2FB-56A6A8BFFE06}"/>
              </a:ext>
            </a:extLst>
          </p:cNvPr>
          <p:cNvSpPr>
            <a:spLocks noGrp="1"/>
          </p:cNvSpPr>
          <p:nvPr>
            <p:ph type="body" sz="quarter" idx="10" hasCustomPrompt="1"/>
          </p:nvPr>
        </p:nvSpPr>
        <p:spPr>
          <a:xfrm>
            <a:off x="1278771" y="11753031"/>
            <a:ext cx="21708002" cy="996950"/>
          </a:xfrm>
        </p:spPr>
        <p:txBody>
          <a:bodyPr anchor="ctr">
            <a:normAutofit/>
          </a:bodyPr>
          <a:lstStyle>
            <a:lvl1pPr marL="0" indent="0">
              <a:buNone/>
              <a:defRPr sz="2000" b="0" i="0">
                <a:solidFill>
                  <a:schemeClr val="bg2"/>
                </a:solidFill>
                <a:latin typeface="Equip Extended Light" panose="02000503000000020004" pitchFamily="2" charset="77"/>
              </a:defRPr>
            </a:lvl1pPr>
          </a:lstStyle>
          <a:p>
            <a:pPr lvl="0"/>
            <a:r>
              <a:rPr lang="en-GB"/>
              <a:t>Edit Footnote</a:t>
            </a:r>
          </a:p>
        </p:txBody>
      </p:sp>
      <p:sp>
        <p:nvSpPr>
          <p:cNvPr id="26" name="Title 1">
            <a:extLst>
              <a:ext uri="{FF2B5EF4-FFF2-40B4-BE49-F238E27FC236}">
                <a16:creationId xmlns:a16="http://schemas.microsoft.com/office/drawing/2014/main" id="{D0B82C9C-213C-5846-9418-2E92489F1114}"/>
              </a:ext>
            </a:extLst>
          </p:cNvPr>
          <p:cNvSpPr>
            <a:spLocks noGrp="1"/>
          </p:cNvSpPr>
          <p:nvPr>
            <p:ph type="title" hasCustomPrompt="1"/>
          </p:nvPr>
        </p:nvSpPr>
        <p:spPr>
          <a:xfrm>
            <a:off x="1252797" y="962251"/>
            <a:ext cx="13895998" cy="857533"/>
          </a:xfrm>
          <a:prstGeom prst="rect">
            <a:avLst/>
          </a:prstGeom>
        </p:spPr>
        <p:txBody>
          <a:bodyPr wrap="square" tIns="72000" anchor="t">
            <a:spAutoFit/>
          </a:bodyPr>
          <a:lstStyle>
            <a:lvl1pPr>
              <a:lnSpc>
                <a:spcPct val="100000"/>
              </a:lnSpc>
              <a:defRPr sz="4800" b="1" i="0">
                <a:solidFill>
                  <a:schemeClr val="tx2"/>
                </a:solidFill>
                <a:latin typeface="Equip Extended" panose="02000503030000020004" pitchFamily="2" charset="77"/>
              </a:defRPr>
            </a:lvl1pPr>
          </a:lstStyle>
          <a:p>
            <a:r>
              <a:rPr lang="en-GB"/>
              <a:t>Edit title</a:t>
            </a:r>
            <a:endParaRPr lang="en-PT"/>
          </a:p>
        </p:txBody>
      </p:sp>
      <p:sp>
        <p:nvSpPr>
          <p:cNvPr id="27" name="Text Placeholder 7">
            <a:extLst>
              <a:ext uri="{FF2B5EF4-FFF2-40B4-BE49-F238E27FC236}">
                <a16:creationId xmlns:a16="http://schemas.microsoft.com/office/drawing/2014/main" id="{758E9BFF-AA50-5A4B-879E-3AC820AF497A}"/>
              </a:ext>
            </a:extLst>
          </p:cNvPr>
          <p:cNvSpPr>
            <a:spLocks noGrp="1"/>
          </p:cNvSpPr>
          <p:nvPr>
            <p:ph type="body" sz="quarter" idx="29" hasCustomPrompt="1"/>
          </p:nvPr>
        </p:nvSpPr>
        <p:spPr>
          <a:xfrm>
            <a:off x="1252803" y="1860377"/>
            <a:ext cx="13895998" cy="611312"/>
          </a:xfrm>
          <a:prstGeom prst="rect">
            <a:avLst/>
          </a:prstGeom>
        </p:spPr>
        <p:txBody>
          <a:bodyPr wrap="square" tIns="72000" anchor="t">
            <a:spAutoFit/>
          </a:bodyPr>
          <a:lstStyle>
            <a:lvl1pPr marL="0" indent="0">
              <a:lnSpc>
                <a:spcPct val="100000"/>
              </a:lnSpc>
              <a:buNone/>
              <a:defRPr sz="3200" b="0" i="0">
                <a:solidFill>
                  <a:schemeClr val="tx2"/>
                </a:solidFill>
                <a:latin typeface="Equip Extended Light" panose="02000503000000020004" pitchFamily="2" charset="77"/>
              </a:defRPr>
            </a:lvl1pPr>
          </a:lstStyle>
          <a:p>
            <a:pPr lvl="0"/>
            <a:r>
              <a:rPr lang="en-GB"/>
              <a:t>Edit subtitle</a:t>
            </a:r>
          </a:p>
        </p:txBody>
      </p:sp>
    </p:spTree>
    <p:extLst>
      <p:ext uri="{BB962C8B-B14F-4D97-AF65-F5344CB8AC3E}">
        <p14:creationId xmlns:p14="http://schemas.microsoft.com/office/powerpoint/2010/main" val="3858403080"/>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8_2_Info Grid 3 Photo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1" y="8482520"/>
            <a:ext cx="6371378" cy="523348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1607201" y="759806"/>
            <a:ext cx="1627198" cy="1430156"/>
          </a:xfrm>
          <a:prstGeom prst="rect">
            <a:avLst/>
          </a:prstGeom>
        </p:spPr>
      </p:pic>
      <p:sp>
        <p:nvSpPr>
          <p:cNvPr id="3" name="Picture Placeholder 2">
            <a:extLst>
              <a:ext uri="{FF2B5EF4-FFF2-40B4-BE49-F238E27FC236}">
                <a16:creationId xmlns:a16="http://schemas.microsoft.com/office/drawing/2014/main" id="{FD3A5CC7-D75C-D440-A8AD-DE20599ED69B}"/>
              </a:ext>
            </a:extLst>
          </p:cNvPr>
          <p:cNvSpPr>
            <a:spLocks noGrp="1"/>
          </p:cNvSpPr>
          <p:nvPr>
            <p:ph type="pic" sz="quarter" idx="11"/>
          </p:nvPr>
        </p:nvSpPr>
        <p:spPr>
          <a:xfrm>
            <a:off x="2159996" y="3204512"/>
            <a:ext cx="5918400" cy="4320000"/>
          </a:xfrm>
          <a:solidFill>
            <a:srgbClr val="EFF1F5"/>
          </a:solidFill>
        </p:spPr>
        <p:txBody>
          <a:bodyPr/>
          <a:lstStyle>
            <a:lvl1pPr marL="0" indent="0">
              <a:buNone/>
              <a:defRPr>
                <a:noFill/>
              </a:defRPr>
            </a:lvl1pPr>
          </a:lstStyle>
          <a:p>
            <a:r>
              <a:rPr lang="en-US"/>
              <a:t>Click icon to add picture</a:t>
            </a:r>
            <a:endParaRPr lang="en-PT"/>
          </a:p>
        </p:txBody>
      </p:sp>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2159996" y="8496512"/>
            <a:ext cx="5918400" cy="488201"/>
          </a:xfrm>
          <a:prstGeom prst="rect">
            <a:avLst/>
          </a:prstGeom>
        </p:spPr>
        <p:txBody>
          <a:bodyPr tIns="72000" anchor="t">
            <a:spAutoFit/>
          </a:bodyPr>
          <a:lstStyle>
            <a:lvl1pPr marL="0" indent="0">
              <a:lnSpc>
                <a:spcPct val="100000"/>
              </a:lnSpc>
              <a:spcBef>
                <a:spcPts val="2000"/>
              </a:spcBef>
              <a:buNone/>
              <a:defRPr sz="2400" b="0" i="0">
                <a:solidFill>
                  <a:schemeClr val="tx2"/>
                </a:solidFill>
                <a:latin typeface="Equip Light" panose="02000503000000020004" pitchFamily="2" charset="77"/>
              </a:defRPr>
            </a:lvl1pPr>
          </a:lstStyle>
          <a:p>
            <a:pPr lvl="0"/>
            <a:r>
              <a:rPr lang="en-GB"/>
              <a:t>Edit  Description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2160000" y="7848512"/>
            <a:ext cx="5918400" cy="518979"/>
          </a:xfrm>
          <a:prstGeom prst="rect">
            <a:avLst/>
          </a:prstGeom>
        </p:spPr>
        <p:txBody>
          <a:bodyPr tIns="72000" anchor="t">
            <a:spAutoFit/>
          </a:bodyPr>
          <a:lstStyle>
            <a:lvl1pPr marL="0" indent="0">
              <a:lnSpc>
                <a:spcPct val="100000"/>
              </a:lnSpc>
              <a:buNone/>
              <a:defRPr sz="2600" b="1" i="0">
                <a:solidFill>
                  <a:schemeClr val="tx2"/>
                </a:solidFill>
                <a:latin typeface="Equip Extended" panose="02000503030000020004" pitchFamily="2" charset="77"/>
              </a:defRPr>
            </a:lvl1pPr>
          </a:lstStyle>
          <a:p>
            <a:pPr lvl="0"/>
            <a:r>
              <a:rPr lang="en-GB"/>
              <a:t>Edit title</a:t>
            </a:r>
          </a:p>
        </p:txBody>
      </p:sp>
      <p:sp>
        <p:nvSpPr>
          <p:cNvPr id="32" name="Picture Placeholder 2">
            <a:extLst>
              <a:ext uri="{FF2B5EF4-FFF2-40B4-BE49-F238E27FC236}">
                <a16:creationId xmlns:a16="http://schemas.microsoft.com/office/drawing/2014/main" id="{862049ED-9F44-F547-B1DA-65C3ADFDD8CC}"/>
              </a:ext>
            </a:extLst>
          </p:cNvPr>
          <p:cNvSpPr>
            <a:spLocks noGrp="1"/>
          </p:cNvSpPr>
          <p:nvPr>
            <p:ph type="pic" sz="quarter" idx="17"/>
          </p:nvPr>
        </p:nvSpPr>
        <p:spPr>
          <a:xfrm>
            <a:off x="9230400" y="3203384"/>
            <a:ext cx="5918400" cy="4320000"/>
          </a:xfrm>
          <a:solidFill>
            <a:srgbClr val="EFF1F5"/>
          </a:solidFill>
        </p:spPr>
        <p:txBody>
          <a:bodyPr/>
          <a:lstStyle>
            <a:lvl1pPr marL="0" indent="0">
              <a:buNone/>
              <a:defRPr>
                <a:noFill/>
              </a:defRPr>
            </a:lvl1pPr>
          </a:lstStyle>
          <a:p>
            <a:r>
              <a:rPr lang="en-US"/>
              <a:t>Click icon to add picture</a:t>
            </a:r>
            <a:endParaRPr lang="en-PT"/>
          </a:p>
        </p:txBody>
      </p:sp>
      <p:sp>
        <p:nvSpPr>
          <p:cNvPr id="33" name="Text Placeholder 7">
            <a:extLst>
              <a:ext uri="{FF2B5EF4-FFF2-40B4-BE49-F238E27FC236}">
                <a16:creationId xmlns:a16="http://schemas.microsoft.com/office/drawing/2014/main" id="{A3808C06-B826-5343-B051-30B66A008202}"/>
              </a:ext>
            </a:extLst>
          </p:cNvPr>
          <p:cNvSpPr>
            <a:spLocks noGrp="1"/>
          </p:cNvSpPr>
          <p:nvPr>
            <p:ph type="body" sz="quarter" idx="18" hasCustomPrompt="1"/>
          </p:nvPr>
        </p:nvSpPr>
        <p:spPr>
          <a:xfrm>
            <a:off x="9230400" y="8496512"/>
            <a:ext cx="5918400" cy="488201"/>
          </a:xfrm>
          <a:prstGeom prst="rect">
            <a:avLst/>
          </a:prstGeom>
        </p:spPr>
        <p:txBody>
          <a:bodyPr tIns="72000" anchor="t">
            <a:spAutoFit/>
          </a:bodyPr>
          <a:lstStyle>
            <a:lvl1pPr marL="0" indent="0">
              <a:lnSpc>
                <a:spcPct val="100000"/>
              </a:lnSpc>
              <a:spcBef>
                <a:spcPts val="2000"/>
              </a:spcBef>
              <a:buNone/>
              <a:defRPr sz="2400" b="0" i="0">
                <a:solidFill>
                  <a:schemeClr val="tx2"/>
                </a:solidFill>
                <a:latin typeface="Equip Light" panose="02000503000000020004" pitchFamily="2" charset="77"/>
              </a:defRPr>
            </a:lvl1pPr>
          </a:lstStyle>
          <a:p>
            <a:pPr lvl="0"/>
            <a:r>
              <a:rPr lang="en-GB"/>
              <a:t>Edit  Description</a:t>
            </a:r>
          </a:p>
        </p:txBody>
      </p:sp>
      <p:sp>
        <p:nvSpPr>
          <p:cNvPr id="34" name="Text Placeholder 7">
            <a:extLst>
              <a:ext uri="{FF2B5EF4-FFF2-40B4-BE49-F238E27FC236}">
                <a16:creationId xmlns:a16="http://schemas.microsoft.com/office/drawing/2014/main" id="{AA63282C-1AB0-5649-94A0-37AAFE4BD403}"/>
              </a:ext>
            </a:extLst>
          </p:cNvPr>
          <p:cNvSpPr>
            <a:spLocks noGrp="1"/>
          </p:cNvSpPr>
          <p:nvPr>
            <p:ph type="body" sz="quarter" idx="19" hasCustomPrompt="1"/>
          </p:nvPr>
        </p:nvSpPr>
        <p:spPr>
          <a:xfrm>
            <a:off x="9230400" y="7848512"/>
            <a:ext cx="5918400" cy="518979"/>
          </a:xfrm>
          <a:prstGeom prst="rect">
            <a:avLst/>
          </a:prstGeom>
        </p:spPr>
        <p:txBody>
          <a:bodyPr tIns="72000" anchor="t">
            <a:spAutoFit/>
          </a:bodyPr>
          <a:lstStyle>
            <a:lvl1pPr marL="0" indent="0">
              <a:lnSpc>
                <a:spcPct val="100000"/>
              </a:lnSpc>
              <a:buNone/>
              <a:defRPr sz="2600" b="1" i="0">
                <a:solidFill>
                  <a:schemeClr val="tx2"/>
                </a:solidFill>
                <a:latin typeface="Equip Extended" panose="02000503030000020004" pitchFamily="2" charset="77"/>
              </a:defRPr>
            </a:lvl1pPr>
          </a:lstStyle>
          <a:p>
            <a:pPr lvl="0"/>
            <a:r>
              <a:rPr lang="en-GB"/>
              <a:t>Edit title</a:t>
            </a:r>
          </a:p>
        </p:txBody>
      </p:sp>
      <p:sp>
        <p:nvSpPr>
          <p:cNvPr id="38" name="Picture Placeholder 2">
            <a:extLst>
              <a:ext uri="{FF2B5EF4-FFF2-40B4-BE49-F238E27FC236}">
                <a16:creationId xmlns:a16="http://schemas.microsoft.com/office/drawing/2014/main" id="{53C883FB-8C6F-304A-B2EB-1053EC429342}"/>
              </a:ext>
            </a:extLst>
          </p:cNvPr>
          <p:cNvSpPr>
            <a:spLocks noGrp="1"/>
          </p:cNvSpPr>
          <p:nvPr>
            <p:ph type="pic" sz="quarter" idx="23"/>
          </p:nvPr>
        </p:nvSpPr>
        <p:spPr>
          <a:xfrm>
            <a:off x="16300800" y="3203384"/>
            <a:ext cx="5918400" cy="4320000"/>
          </a:xfrm>
          <a:solidFill>
            <a:srgbClr val="EFF1F5"/>
          </a:solidFill>
        </p:spPr>
        <p:txBody>
          <a:bodyPr/>
          <a:lstStyle>
            <a:lvl1pPr marL="0" indent="0">
              <a:buNone/>
              <a:defRPr>
                <a:noFill/>
              </a:defRPr>
            </a:lvl1pPr>
          </a:lstStyle>
          <a:p>
            <a:r>
              <a:rPr lang="en-US"/>
              <a:t>Click icon to add picture</a:t>
            </a:r>
            <a:endParaRPr lang="en-PT"/>
          </a:p>
        </p:txBody>
      </p:sp>
      <p:sp>
        <p:nvSpPr>
          <p:cNvPr id="39" name="Text Placeholder 7">
            <a:extLst>
              <a:ext uri="{FF2B5EF4-FFF2-40B4-BE49-F238E27FC236}">
                <a16:creationId xmlns:a16="http://schemas.microsoft.com/office/drawing/2014/main" id="{76AE97C1-AEF1-8748-9972-E8866894FA6C}"/>
              </a:ext>
            </a:extLst>
          </p:cNvPr>
          <p:cNvSpPr>
            <a:spLocks noGrp="1"/>
          </p:cNvSpPr>
          <p:nvPr>
            <p:ph type="body" sz="quarter" idx="24" hasCustomPrompt="1"/>
          </p:nvPr>
        </p:nvSpPr>
        <p:spPr>
          <a:xfrm>
            <a:off x="16300800" y="8496512"/>
            <a:ext cx="5918400" cy="488201"/>
          </a:xfrm>
          <a:prstGeom prst="rect">
            <a:avLst/>
          </a:prstGeom>
        </p:spPr>
        <p:txBody>
          <a:bodyPr tIns="72000" anchor="t">
            <a:spAutoFit/>
          </a:bodyPr>
          <a:lstStyle>
            <a:lvl1pPr marL="0" indent="0">
              <a:lnSpc>
                <a:spcPct val="100000"/>
              </a:lnSpc>
              <a:spcBef>
                <a:spcPts val="2000"/>
              </a:spcBef>
              <a:buNone/>
              <a:defRPr sz="2400" b="0" i="0">
                <a:solidFill>
                  <a:schemeClr val="tx2"/>
                </a:solidFill>
                <a:latin typeface="Equip Light" panose="02000503000000020004" pitchFamily="2" charset="77"/>
              </a:defRPr>
            </a:lvl1pPr>
          </a:lstStyle>
          <a:p>
            <a:pPr lvl="0"/>
            <a:r>
              <a:rPr lang="en-GB"/>
              <a:t>Edit  Description</a:t>
            </a:r>
          </a:p>
        </p:txBody>
      </p:sp>
      <p:sp>
        <p:nvSpPr>
          <p:cNvPr id="40" name="Text Placeholder 7">
            <a:extLst>
              <a:ext uri="{FF2B5EF4-FFF2-40B4-BE49-F238E27FC236}">
                <a16:creationId xmlns:a16="http://schemas.microsoft.com/office/drawing/2014/main" id="{6703B4E2-4E83-6C40-8311-F8A7ADDD17F4}"/>
              </a:ext>
            </a:extLst>
          </p:cNvPr>
          <p:cNvSpPr>
            <a:spLocks noGrp="1"/>
          </p:cNvSpPr>
          <p:nvPr>
            <p:ph type="body" sz="quarter" idx="25" hasCustomPrompt="1"/>
          </p:nvPr>
        </p:nvSpPr>
        <p:spPr>
          <a:xfrm>
            <a:off x="16300800" y="7848512"/>
            <a:ext cx="5918400" cy="518979"/>
          </a:xfrm>
          <a:prstGeom prst="rect">
            <a:avLst/>
          </a:prstGeom>
        </p:spPr>
        <p:txBody>
          <a:bodyPr tIns="72000" anchor="t">
            <a:spAutoFit/>
          </a:bodyPr>
          <a:lstStyle>
            <a:lvl1pPr marL="0" indent="0">
              <a:lnSpc>
                <a:spcPct val="100000"/>
              </a:lnSpc>
              <a:buNone/>
              <a:defRPr sz="2600" b="1" i="0">
                <a:solidFill>
                  <a:schemeClr val="tx2"/>
                </a:solidFill>
                <a:latin typeface="Equip Extended" panose="02000503030000020004" pitchFamily="2" charset="77"/>
              </a:defRPr>
            </a:lvl1pPr>
          </a:lstStyle>
          <a:p>
            <a:pPr lvl="0"/>
            <a:r>
              <a:rPr lang="en-GB"/>
              <a:t>Edit title</a:t>
            </a:r>
          </a:p>
        </p:txBody>
      </p:sp>
      <p:sp>
        <p:nvSpPr>
          <p:cNvPr id="16" name="Text Placeholder 7">
            <a:extLst>
              <a:ext uri="{FF2B5EF4-FFF2-40B4-BE49-F238E27FC236}">
                <a16:creationId xmlns:a16="http://schemas.microsoft.com/office/drawing/2014/main" id="{4661CB75-1828-2B46-A9CD-C73E1573261D}"/>
              </a:ext>
            </a:extLst>
          </p:cNvPr>
          <p:cNvSpPr>
            <a:spLocks noGrp="1"/>
          </p:cNvSpPr>
          <p:nvPr>
            <p:ph type="body" sz="quarter" idx="10" hasCustomPrompt="1"/>
          </p:nvPr>
        </p:nvSpPr>
        <p:spPr>
          <a:xfrm>
            <a:off x="1278771" y="11753031"/>
            <a:ext cx="21708002" cy="996950"/>
          </a:xfrm>
        </p:spPr>
        <p:txBody>
          <a:bodyPr anchor="ctr">
            <a:normAutofit/>
          </a:bodyPr>
          <a:lstStyle>
            <a:lvl1pPr marL="0" indent="0">
              <a:buNone/>
              <a:defRPr sz="2000" b="0" i="0">
                <a:solidFill>
                  <a:schemeClr val="bg2"/>
                </a:solidFill>
                <a:latin typeface="Equip Extended Light" panose="02000503000000020004" pitchFamily="2" charset="77"/>
              </a:defRPr>
            </a:lvl1pPr>
          </a:lstStyle>
          <a:p>
            <a:pPr lvl="0"/>
            <a:r>
              <a:rPr lang="en-GB"/>
              <a:t>Edit Footnote</a:t>
            </a:r>
          </a:p>
        </p:txBody>
      </p:sp>
      <p:sp>
        <p:nvSpPr>
          <p:cNvPr id="20" name="Title 1">
            <a:extLst>
              <a:ext uri="{FF2B5EF4-FFF2-40B4-BE49-F238E27FC236}">
                <a16:creationId xmlns:a16="http://schemas.microsoft.com/office/drawing/2014/main" id="{13F5FB1B-4134-D643-93B0-2904B7D5C7CE}"/>
              </a:ext>
            </a:extLst>
          </p:cNvPr>
          <p:cNvSpPr>
            <a:spLocks noGrp="1"/>
          </p:cNvSpPr>
          <p:nvPr>
            <p:ph type="title" hasCustomPrompt="1"/>
          </p:nvPr>
        </p:nvSpPr>
        <p:spPr>
          <a:xfrm>
            <a:off x="1252797" y="962251"/>
            <a:ext cx="13895998" cy="857533"/>
          </a:xfrm>
          <a:prstGeom prst="rect">
            <a:avLst/>
          </a:prstGeom>
        </p:spPr>
        <p:txBody>
          <a:bodyPr wrap="square" tIns="72000" anchor="t">
            <a:spAutoFit/>
          </a:bodyPr>
          <a:lstStyle>
            <a:lvl1pPr>
              <a:lnSpc>
                <a:spcPct val="100000"/>
              </a:lnSpc>
              <a:defRPr sz="4800" b="1" i="0">
                <a:solidFill>
                  <a:schemeClr val="tx2"/>
                </a:solidFill>
                <a:latin typeface="Equip Extended" panose="02000503030000020004" pitchFamily="2" charset="77"/>
              </a:defRPr>
            </a:lvl1pPr>
          </a:lstStyle>
          <a:p>
            <a:r>
              <a:rPr lang="en-GB"/>
              <a:t>Edit title</a:t>
            </a:r>
            <a:endParaRPr lang="en-PT"/>
          </a:p>
        </p:txBody>
      </p:sp>
      <p:sp>
        <p:nvSpPr>
          <p:cNvPr id="21" name="Text Placeholder 7">
            <a:extLst>
              <a:ext uri="{FF2B5EF4-FFF2-40B4-BE49-F238E27FC236}">
                <a16:creationId xmlns:a16="http://schemas.microsoft.com/office/drawing/2014/main" id="{7FFA5607-5865-974E-9FD2-111D20BA8A44}"/>
              </a:ext>
            </a:extLst>
          </p:cNvPr>
          <p:cNvSpPr>
            <a:spLocks noGrp="1"/>
          </p:cNvSpPr>
          <p:nvPr>
            <p:ph type="body" sz="quarter" idx="29" hasCustomPrompt="1"/>
          </p:nvPr>
        </p:nvSpPr>
        <p:spPr>
          <a:xfrm>
            <a:off x="1252803" y="1860377"/>
            <a:ext cx="13895998" cy="611312"/>
          </a:xfrm>
          <a:prstGeom prst="rect">
            <a:avLst/>
          </a:prstGeom>
        </p:spPr>
        <p:txBody>
          <a:bodyPr wrap="square" tIns="72000" anchor="t">
            <a:spAutoFit/>
          </a:bodyPr>
          <a:lstStyle>
            <a:lvl1pPr marL="0" indent="0">
              <a:lnSpc>
                <a:spcPct val="100000"/>
              </a:lnSpc>
              <a:buNone/>
              <a:defRPr sz="3200" b="0" i="0">
                <a:solidFill>
                  <a:schemeClr val="tx2"/>
                </a:solidFill>
                <a:latin typeface="Equip Extended Light" panose="02000503000000020004" pitchFamily="2" charset="77"/>
              </a:defRPr>
            </a:lvl1pPr>
          </a:lstStyle>
          <a:p>
            <a:pPr lvl="0"/>
            <a:r>
              <a:rPr lang="en-GB"/>
              <a:t>Edit subtitle</a:t>
            </a:r>
          </a:p>
        </p:txBody>
      </p:sp>
    </p:spTree>
    <p:extLst>
      <p:ext uri="{BB962C8B-B14F-4D97-AF65-F5344CB8AC3E}">
        <p14:creationId xmlns:p14="http://schemas.microsoft.com/office/powerpoint/2010/main" val="2840813864"/>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61"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73.xml"/><Relationship Id="rId18" Type="http://schemas.openxmlformats.org/officeDocument/2006/relationships/slideLayout" Target="../slideLayouts/slideLayout78.xml"/><Relationship Id="rId26" Type="http://schemas.openxmlformats.org/officeDocument/2006/relationships/slideLayout" Target="../slideLayouts/slideLayout86.xml"/><Relationship Id="rId39" Type="http://schemas.openxmlformats.org/officeDocument/2006/relationships/slideLayout" Target="../slideLayouts/slideLayout99.xml"/><Relationship Id="rId21" Type="http://schemas.openxmlformats.org/officeDocument/2006/relationships/slideLayout" Target="../slideLayouts/slideLayout81.xml"/><Relationship Id="rId34" Type="http://schemas.openxmlformats.org/officeDocument/2006/relationships/slideLayout" Target="../slideLayouts/slideLayout94.xml"/><Relationship Id="rId42" Type="http://schemas.openxmlformats.org/officeDocument/2006/relationships/slideLayout" Target="../slideLayouts/slideLayout102.xml"/><Relationship Id="rId47" Type="http://schemas.openxmlformats.org/officeDocument/2006/relationships/slideLayout" Target="../slideLayouts/slideLayout107.xml"/><Relationship Id="rId50" Type="http://schemas.openxmlformats.org/officeDocument/2006/relationships/slideLayout" Target="../slideLayouts/slideLayout110.xml"/><Relationship Id="rId55" Type="http://schemas.openxmlformats.org/officeDocument/2006/relationships/slideLayout" Target="../slideLayouts/slideLayout115.xml"/><Relationship Id="rId7" Type="http://schemas.openxmlformats.org/officeDocument/2006/relationships/slideLayout" Target="../slideLayouts/slideLayout67.xml"/><Relationship Id="rId12" Type="http://schemas.openxmlformats.org/officeDocument/2006/relationships/slideLayout" Target="../slideLayouts/slideLayout72.xml"/><Relationship Id="rId17" Type="http://schemas.openxmlformats.org/officeDocument/2006/relationships/slideLayout" Target="../slideLayouts/slideLayout77.xml"/><Relationship Id="rId25" Type="http://schemas.openxmlformats.org/officeDocument/2006/relationships/slideLayout" Target="../slideLayouts/slideLayout85.xml"/><Relationship Id="rId33" Type="http://schemas.openxmlformats.org/officeDocument/2006/relationships/slideLayout" Target="../slideLayouts/slideLayout93.xml"/><Relationship Id="rId38" Type="http://schemas.openxmlformats.org/officeDocument/2006/relationships/slideLayout" Target="../slideLayouts/slideLayout98.xml"/><Relationship Id="rId46" Type="http://schemas.openxmlformats.org/officeDocument/2006/relationships/slideLayout" Target="../slideLayouts/slideLayout106.xml"/><Relationship Id="rId2" Type="http://schemas.openxmlformats.org/officeDocument/2006/relationships/slideLayout" Target="../slideLayouts/slideLayout62.xml"/><Relationship Id="rId16" Type="http://schemas.openxmlformats.org/officeDocument/2006/relationships/slideLayout" Target="../slideLayouts/slideLayout76.xml"/><Relationship Id="rId20" Type="http://schemas.openxmlformats.org/officeDocument/2006/relationships/slideLayout" Target="../slideLayouts/slideLayout80.xml"/><Relationship Id="rId29" Type="http://schemas.openxmlformats.org/officeDocument/2006/relationships/slideLayout" Target="../slideLayouts/slideLayout89.xml"/><Relationship Id="rId41" Type="http://schemas.openxmlformats.org/officeDocument/2006/relationships/slideLayout" Target="../slideLayouts/slideLayout101.xml"/><Relationship Id="rId54" Type="http://schemas.openxmlformats.org/officeDocument/2006/relationships/slideLayout" Target="../slideLayouts/slideLayout114.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24" Type="http://schemas.openxmlformats.org/officeDocument/2006/relationships/slideLayout" Target="../slideLayouts/slideLayout84.xml"/><Relationship Id="rId32" Type="http://schemas.openxmlformats.org/officeDocument/2006/relationships/slideLayout" Target="../slideLayouts/slideLayout92.xml"/><Relationship Id="rId37" Type="http://schemas.openxmlformats.org/officeDocument/2006/relationships/slideLayout" Target="../slideLayouts/slideLayout97.xml"/><Relationship Id="rId40" Type="http://schemas.openxmlformats.org/officeDocument/2006/relationships/slideLayout" Target="../slideLayouts/slideLayout100.xml"/><Relationship Id="rId45" Type="http://schemas.openxmlformats.org/officeDocument/2006/relationships/slideLayout" Target="../slideLayouts/slideLayout105.xml"/><Relationship Id="rId53" Type="http://schemas.openxmlformats.org/officeDocument/2006/relationships/slideLayout" Target="../slideLayouts/slideLayout113.xml"/><Relationship Id="rId58" Type="http://schemas.openxmlformats.org/officeDocument/2006/relationships/theme" Target="../theme/theme2.xml"/><Relationship Id="rId5" Type="http://schemas.openxmlformats.org/officeDocument/2006/relationships/slideLayout" Target="../slideLayouts/slideLayout65.xml"/><Relationship Id="rId15" Type="http://schemas.openxmlformats.org/officeDocument/2006/relationships/slideLayout" Target="../slideLayouts/slideLayout75.xml"/><Relationship Id="rId23" Type="http://schemas.openxmlformats.org/officeDocument/2006/relationships/slideLayout" Target="../slideLayouts/slideLayout83.xml"/><Relationship Id="rId28" Type="http://schemas.openxmlformats.org/officeDocument/2006/relationships/slideLayout" Target="../slideLayouts/slideLayout88.xml"/><Relationship Id="rId36" Type="http://schemas.openxmlformats.org/officeDocument/2006/relationships/slideLayout" Target="../slideLayouts/slideLayout96.xml"/><Relationship Id="rId49" Type="http://schemas.openxmlformats.org/officeDocument/2006/relationships/slideLayout" Target="../slideLayouts/slideLayout109.xml"/><Relationship Id="rId57" Type="http://schemas.openxmlformats.org/officeDocument/2006/relationships/slideLayout" Target="../slideLayouts/slideLayout117.xml"/><Relationship Id="rId10" Type="http://schemas.openxmlformats.org/officeDocument/2006/relationships/slideLayout" Target="../slideLayouts/slideLayout70.xml"/><Relationship Id="rId19" Type="http://schemas.openxmlformats.org/officeDocument/2006/relationships/slideLayout" Target="../slideLayouts/slideLayout79.xml"/><Relationship Id="rId31" Type="http://schemas.openxmlformats.org/officeDocument/2006/relationships/slideLayout" Target="../slideLayouts/slideLayout91.xml"/><Relationship Id="rId44" Type="http://schemas.openxmlformats.org/officeDocument/2006/relationships/slideLayout" Target="../slideLayouts/slideLayout104.xml"/><Relationship Id="rId52" Type="http://schemas.openxmlformats.org/officeDocument/2006/relationships/slideLayout" Target="../slideLayouts/slideLayout112.xml"/><Relationship Id="rId4" Type="http://schemas.openxmlformats.org/officeDocument/2006/relationships/slideLayout" Target="../slideLayouts/slideLayout64.xml"/><Relationship Id="rId9" Type="http://schemas.openxmlformats.org/officeDocument/2006/relationships/slideLayout" Target="../slideLayouts/slideLayout69.xml"/><Relationship Id="rId14" Type="http://schemas.openxmlformats.org/officeDocument/2006/relationships/slideLayout" Target="../slideLayouts/slideLayout74.xml"/><Relationship Id="rId22" Type="http://schemas.openxmlformats.org/officeDocument/2006/relationships/slideLayout" Target="../slideLayouts/slideLayout82.xml"/><Relationship Id="rId27" Type="http://schemas.openxmlformats.org/officeDocument/2006/relationships/slideLayout" Target="../slideLayouts/slideLayout87.xml"/><Relationship Id="rId30" Type="http://schemas.openxmlformats.org/officeDocument/2006/relationships/slideLayout" Target="../slideLayouts/slideLayout90.xml"/><Relationship Id="rId35" Type="http://schemas.openxmlformats.org/officeDocument/2006/relationships/slideLayout" Target="../slideLayouts/slideLayout95.xml"/><Relationship Id="rId43" Type="http://schemas.openxmlformats.org/officeDocument/2006/relationships/slideLayout" Target="../slideLayouts/slideLayout103.xml"/><Relationship Id="rId48" Type="http://schemas.openxmlformats.org/officeDocument/2006/relationships/slideLayout" Target="../slideLayouts/slideLayout108.xml"/><Relationship Id="rId56" Type="http://schemas.openxmlformats.org/officeDocument/2006/relationships/slideLayout" Target="../slideLayouts/slideLayout116.xml"/><Relationship Id="rId8" Type="http://schemas.openxmlformats.org/officeDocument/2006/relationships/slideLayout" Target="../slideLayouts/slideLayout68.xml"/><Relationship Id="rId51" Type="http://schemas.openxmlformats.org/officeDocument/2006/relationships/slideLayout" Target="../slideLayouts/slideLayout111.xml"/><Relationship Id="rId3" Type="http://schemas.openxmlformats.org/officeDocument/2006/relationships/slideLayout" Target="../slideLayouts/slideLayout63.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130.xml"/><Relationship Id="rId18" Type="http://schemas.openxmlformats.org/officeDocument/2006/relationships/slideLayout" Target="../slideLayouts/slideLayout135.xml"/><Relationship Id="rId26" Type="http://schemas.openxmlformats.org/officeDocument/2006/relationships/slideLayout" Target="../slideLayouts/slideLayout143.xml"/><Relationship Id="rId39" Type="http://schemas.openxmlformats.org/officeDocument/2006/relationships/slideLayout" Target="../slideLayouts/slideLayout156.xml"/><Relationship Id="rId3" Type="http://schemas.openxmlformats.org/officeDocument/2006/relationships/slideLayout" Target="../slideLayouts/slideLayout120.xml"/><Relationship Id="rId21" Type="http://schemas.openxmlformats.org/officeDocument/2006/relationships/slideLayout" Target="../slideLayouts/slideLayout138.xml"/><Relationship Id="rId34" Type="http://schemas.openxmlformats.org/officeDocument/2006/relationships/slideLayout" Target="../slideLayouts/slideLayout151.xml"/><Relationship Id="rId42" Type="http://schemas.openxmlformats.org/officeDocument/2006/relationships/slideLayout" Target="../slideLayouts/slideLayout159.xml"/><Relationship Id="rId47" Type="http://schemas.openxmlformats.org/officeDocument/2006/relationships/slideLayout" Target="../slideLayouts/slideLayout164.xml"/><Relationship Id="rId50" Type="http://schemas.openxmlformats.org/officeDocument/2006/relationships/theme" Target="../theme/theme3.xml"/><Relationship Id="rId7" Type="http://schemas.openxmlformats.org/officeDocument/2006/relationships/slideLayout" Target="../slideLayouts/slideLayout124.xml"/><Relationship Id="rId12" Type="http://schemas.openxmlformats.org/officeDocument/2006/relationships/slideLayout" Target="../slideLayouts/slideLayout129.xml"/><Relationship Id="rId17" Type="http://schemas.openxmlformats.org/officeDocument/2006/relationships/slideLayout" Target="../slideLayouts/slideLayout134.xml"/><Relationship Id="rId25" Type="http://schemas.openxmlformats.org/officeDocument/2006/relationships/slideLayout" Target="../slideLayouts/slideLayout142.xml"/><Relationship Id="rId33" Type="http://schemas.openxmlformats.org/officeDocument/2006/relationships/slideLayout" Target="../slideLayouts/slideLayout150.xml"/><Relationship Id="rId38" Type="http://schemas.openxmlformats.org/officeDocument/2006/relationships/slideLayout" Target="../slideLayouts/slideLayout155.xml"/><Relationship Id="rId46" Type="http://schemas.openxmlformats.org/officeDocument/2006/relationships/slideLayout" Target="../slideLayouts/slideLayout163.xml"/><Relationship Id="rId2" Type="http://schemas.openxmlformats.org/officeDocument/2006/relationships/slideLayout" Target="../slideLayouts/slideLayout119.xml"/><Relationship Id="rId16" Type="http://schemas.openxmlformats.org/officeDocument/2006/relationships/slideLayout" Target="../slideLayouts/slideLayout133.xml"/><Relationship Id="rId20" Type="http://schemas.openxmlformats.org/officeDocument/2006/relationships/slideLayout" Target="../slideLayouts/slideLayout137.xml"/><Relationship Id="rId29" Type="http://schemas.openxmlformats.org/officeDocument/2006/relationships/slideLayout" Target="../slideLayouts/slideLayout146.xml"/><Relationship Id="rId41" Type="http://schemas.openxmlformats.org/officeDocument/2006/relationships/slideLayout" Target="../slideLayouts/slideLayout158.xml"/><Relationship Id="rId1" Type="http://schemas.openxmlformats.org/officeDocument/2006/relationships/slideLayout" Target="../slideLayouts/slideLayout118.xml"/><Relationship Id="rId6" Type="http://schemas.openxmlformats.org/officeDocument/2006/relationships/slideLayout" Target="../slideLayouts/slideLayout123.xml"/><Relationship Id="rId11" Type="http://schemas.openxmlformats.org/officeDocument/2006/relationships/slideLayout" Target="../slideLayouts/slideLayout128.xml"/><Relationship Id="rId24" Type="http://schemas.openxmlformats.org/officeDocument/2006/relationships/slideLayout" Target="../slideLayouts/slideLayout141.xml"/><Relationship Id="rId32" Type="http://schemas.openxmlformats.org/officeDocument/2006/relationships/slideLayout" Target="../slideLayouts/slideLayout149.xml"/><Relationship Id="rId37" Type="http://schemas.openxmlformats.org/officeDocument/2006/relationships/slideLayout" Target="../slideLayouts/slideLayout154.xml"/><Relationship Id="rId40" Type="http://schemas.openxmlformats.org/officeDocument/2006/relationships/slideLayout" Target="../slideLayouts/slideLayout157.xml"/><Relationship Id="rId45" Type="http://schemas.openxmlformats.org/officeDocument/2006/relationships/slideLayout" Target="../slideLayouts/slideLayout162.xml"/><Relationship Id="rId5" Type="http://schemas.openxmlformats.org/officeDocument/2006/relationships/slideLayout" Target="../slideLayouts/slideLayout122.xml"/><Relationship Id="rId15" Type="http://schemas.openxmlformats.org/officeDocument/2006/relationships/slideLayout" Target="../slideLayouts/slideLayout132.xml"/><Relationship Id="rId23" Type="http://schemas.openxmlformats.org/officeDocument/2006/relationships/slideLayout" Target="../slideLayouts/slideLayout140.xml"/><Relationship Id="rId28" Type="http://schemas.openxmlformats.org/officeDocument/2006/relationships/slideLayout" Target="../slideLayouts/slideLayout145.xml"/><Relationship Id="rId36" Type="http://schemas.openxmlformats.org/officeDocument/2006/relationships/slideLayout" Target="../slideLayouts/slideLayout153.xml"/><Relationship Id="rId49" Type="http://schemas.openxmlformats.org/officeDocument/2006/relationships/slideLayout" Target="../slideLayouts/slideLayout166.xml"/><Relationship Id="rId10" Type="http://schemas.openxmlformats.org/officeDocument/2006/relationships/slideLayout" Target="../slideLayouts/slideLayout127.xml"/><Relationship Id="rId19" Type="http://schemas.openxmlformats.org/officeDocument/2006/relationships/slideLayout" Target="../slideLayouts/slideLayout136.xml"/><Relationship Id="rId31" Type="http://schemas.openxmlformats.org/officeDocument/2006/relationships/slideLayout" Target="../slideLayouts/slideLayout148.xml"/><Relationship Id="rId44" Type="http://schemas.openxmlformats.org/officeDocument/2006/relationships/slideLayout" Target="../slideLayouts/slideLayout161.xml"/><Relationship Id="rId4" Type="http://schemas.openxmlformats.org/officeDocument/2006/relationships/slideLayout" Target="../slideLayouts/slideLayout121.xml"/><Relationship Id="rId9" Type="http://schemas.openxmlformats.org/officeDocument/2006/relationships/slideLayout" Target="../slideLayouts/slideLayout126.xml"/><Relationship Id="rId14" Type="http://schemas.openxmlformats.org/officeDocument/2006/relationships/slideLayout" Target="../slideLayouts/slideLayout131.xml"/><Relationship Id="rId22" Type="http://schemas.openxmlformats.org/officeDocument/2006/relationships/slideLayout" Target="../slideLayouts/slideLayout139.xml"/><Relationship Id="rId27" Type="http://schemas.openxmlformats.org/officeDocument/2006/relationships/slideLayout" Target="../slideLayouts/slideLayout144.xml"/><Relationship Id="rId30" Type="http://schemas.openxmlformats.org/officeDocument/2006/relationships/slideLayout" Target="../slideLayouts/slideLayout147.xml"/><Relationship Id="rId35" Type="http://schemas.openxmlformats.org/officeDocument/2006/relationships/slideLayout" Target="../slideLayouts/slideLayout152.xml"/><Relationship Id="rId43" Type="http://schemas.openxmlformats.org/officeDocument/2006/relationships/slideLayout" Target="../slideLayouts/slideLayout160.xml"/><Relationship Id="rId48" Type="http://schemas.openxmlformats.org/officeDocument/2006/relationships/slideLayout" Target="../slideLayouts/slideLayout165.xml"/><Relationship Id="rId8" Type="http://schemas.openxmlformats.org/officeDocument/2006/relationships/slideLayout" Target="../slideLayouts/slideLayout1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5713" r:id="rId1"/>
    <p:sldLayoutId id="2147485714" r:id="rId2"/>
    <p:sldLayoutId id="2147485715" r:id="rId3"/>
    <p:sldLayoutId id="2147485716" r:id="rId4"/>
    <p:sldLayoutId id="2147485717" r:id="rId5"/>
    <p:sldLayoutId id="2147485718" r:id="rId6"/>
    <p:sldLayoutId id="2147485719" r:id="rId7"/>
    <p:sldLayoutId id="2147485720" r:id="rId8"/>
    <p:sldLayoutId id="2147485721" r:id="rId9"/>
    <p:sldLayoutId id="2147485722" r:id="rId10"/>
    <p:sldLayoutId id="2147485723" r:id="rId11"/>
    <p:sldLayoutId id="2147485724" r:id="rId12"/>
    <p:sldLayoutId id="2147485725" r:id="rId13"/>
    <p:sldLayoutId id="2147485726" r:id="rId14"/>
    <p:sldLayoutId id="2147485727" r:id="rId15"/>
    <p:sldLayoutId id="2147485695" r:id="rId16"/>
    <p:sldLayoutId id="2147485696" r:id="rId17"/>
    <p:sldLayoutId id="2147485728" r:id="rId18"/>
    <p:sldLayoutId id="2147485729" r:id="rId19"/>
    <p:sldLayoutId id="2147485730" r:id="rId20"/>
    <p:sldLayoutId id="2147485731" r:id="rId21"/>
    <p:sldLayoutId id="2147485732" r:id="rId22"/>
    <p:sldLayoutId id="2147485733" r:id="rId23"/>
    <p:sldLayoutId id="2147485734" r:id="rId24"/>
    <p:sldLayoutId id="2147485735" r:id="rId25"/>
    <p:sldLayoutId id="2147485736" r:id="rId26"/>
    <p:sldLayoutId id="2147485737" r:id="rId27"/>
    <p:sldLayoutId id="2147485738" r:id="rId28"/>
    <p:sldLayoutId id="2147485739" r:id="rId29"/>
    <p:sldLayoutId id="2147485740" r:id="rId30"/>
    <p:sldLayoutId id="2147485741" r:id="rId31"/>
    <p:sldLayoutId id="2147485742" r:id="rId32"/>
    <p:sldLayoutId id="2147485743" r:id="rId33"/>
    <p:sldLayoutId id="2147485744" r:id="rId34"/>
    <p:sldLayoutId id="2147485745" r:id="rId35"/>
    <p:sldLayoutId id="2147485746" r:id="rId36"/>
    <p:sldLayoutId id="2147485747" r:id="rId37"/>
    <p:sldLayoutId id="2147485748" r:id="rId38"/>
    <p:sldLayoutId id="2147485749" r:id="rId39"/>
    <p:sldLayoutId id="2147485750" r:id="rId40"/>
    <p:sldLayoutId id="2147485751" r:id="rId41"/>
    <p:sldLayoutId id="2147485752" r:id="rId42"/>
    <p:sldLayoutId id="2147485753" r:id="rId43"/>
    <p:sldLayoutId id="2147485754" r:id="rId44"/>
    <p:sldLayoutId id="2147485755" r:id="rId45"/>
    <p:sldLayoutId id="2147485697" r:id="rId46"/>
    <p:sldLayoutId id="2147485756" r:id="rId47"/>
    <p:sldLayoutId id="2147485757" r:id="rId48"/>
    <p:sldLayoutId id="2147485698" r:id="rId49"/>
    <p:sldLayoutId id="2147485699" r:id="rId50"/>
    <p:sldLayoutId id="2147485758" r:id="rId51"/>
    <p:sldLayoutId id="2147485700" r:id="rId52"/>
    <p:sldLayoutId id="2147485702" r:id="rId53"/>
    <p:sldLayoutId id="2147485703" r:id="rId54"/>
    <p:sldLayoutId id="2147485759" r:id="rId55"/>
    <p:sldLayoutId id="2147485760" r:id="rId56"/>
    <p:sldLayoutId id="2147485967" r:id="rId57"/>
    <p:sldLayoutId id="2147485969" r:id="rId58"/>
    <p:sldLayoutId id="2147485970" r:id="rId59"/>
    <p:sldLayoutId id="2147485971" r:id="rId60"/>
  </p:sldLayoutIdLst>
  <p:hf sldNum="0" hdr="0" ftr="0" dt="0"/>
  <p:txStyles>
    <p:titleStyle>
      <a:lvl1pPr algn="l" defTabSz="1828800" rtl="0" eaLnBrk="0" fontAlgn="base" hangingPunct="0">
        <a:lnSpc>
          <a:spcPct val="90000"/>
        </a:lnSpc>
        <a:spcBef>
          <a:spcPct val="0"/>
        </a:spcBef>
        <a:spcAft>
          <a:spcPct val="0"/>
        </a:spcAft>
        <a:defRPr sz="8800" kern="1200">
          <a:solidFill>
            <a:schemeClr val="tx1"/>
          </a:solidFill>
          <a:latin typeface="+mj-lt"/>
          <a:ea typeface="+mj-ea"/>
          <a:cs typeface="+mj-cs"/>
        </a:defRPr>
      </a:lvl1pPr>
      <a:lvl2pPr algn="l" defTabSz="1828800" rtl="0" eaLnBrk="0" fontAlgn="base" hangingPunct="0">
        <a:lnSpc>
          <a:spcPct val="90000"/>
        </a:lnSpc>
        <a:spcBef>
          <a:spcPct val="0"/>
        </a:spcBef>
        <a:spcAft>
          <a:spcPct val="0"/>
        </a:spcAft>
        <a:defRPr sz="8800">
          <a:solidFill>
            <a:schemeClr val="tx1"/>
          </a:solidFill>
          <a:latin typeface="Ubuntu" panose="020B0504030602030204" pitchFamily="34" charset="0"/>
        </a:defRPr>
      </a:lvl2pPr>
      <a:lvl3pPr algn="l" defTabSz="1828800" rtl="0" eaLnBrk="0" fontAlgn="base" hangingPunct="0">
        <a:lnSpc>
          <a:spcPct val="90000"/>
        </a:lnSpc>
        <a:spcBef>
          <a:spcPct val="0"/>
        </a:spcBef>
        <a:spcAft>
          <a:spcPct val="0"/>
        </a:spcAft>
        <a:defRPr sz="8800">
          <a:solidFill>
            <a:schemeClr val="tx1"/>
          </a:solidFill>
          <a:latin typeface="Ubuntu" panose="020B0504030602030204" pitchFamily="34" charset="0"/>
        </a:defRPr>
      </a:lvl3pPr>
      <a:lvl4pPr algn="l" defTabSz="1828800" rtl="0" eaLnBrk="0" fontAlgn="base" hangingPunct="0">
        <a:lnSpc>
          <a:spcPct val="90000"/>
        </a:lnSpc>
        <a:spcBef>
          <a:spcPct val="0"/>
        </a:spcBef>
        <a:spcAft>
          <a:spcPct val="0"/>
        </a:spcAft>
        <a:defRPr sz="8800">
          <a:solidFill>
            <a:schemeClr val="tx1"/>
          </a:solidFill>
          <a:latin typeface="Ubuntu" panose="020B0504030602030204" pitchFamily="34" charset="0"/>
        </a:defRPr>
      </a:lvl4pPr>
      <a:lvl5pPr algn="l" defTabSz="1828800" rtl="0" eaLnBrk="0" fontAlgn="base" hangingPunct="0">
        <a:lnSpc>
          <a:spcPct val="90000"/>
        </a:lnSpc>
        <a:spcBef>
          <a:spcPct val="0"/>
        </a:spcBef>
        <a:spcAft>
          <a:spcPct val="0"/>
        </a:spcAft>
        <a:defRPr sz="8800">
          <a:solidFill>
            <a:schemeClr val="tx1"/>
          </a:solidFill>
          <a:latin typeface="Ubuntu" panose="020B0504030602030204" pitchFamily="34" charset="0"/>
        </a:defRPr>
      </a:lvl5pPr>
      <a:lvl6pPr marL="457200" algn="l" defTabSz="1828800" rtl="0" fontAlgn="base">
        <a:lnSpc>
          <a:spcPct val="90000"/>
        </a:lnSpc>
        <a:spcBef>
          <a:spcPct val="0"/>
        </a:spcBef>
        <a:spcAft>
          <a:spcPct val="0"/>
        </a:spcAft>
        <a:defRPr sz="8800">
          <a:solidFill>
            <a:schemeClr val="tx1"/>
          </a:solidFill>
          <a:latin typeface="Ubuntu" panose="020B0504030602030204" pitchFamily="34" charset="0"/>
        </a:defRPr>
      </a:lvl6pPr>
      <a:lvl7pPr marL="914400" algn="l" defTabSz="1828800" rtl="0" fontAlgn="base">
        <a:lnSpc>
          <a:spcPct val="90000"/>
        </a:lnSpc>
        <a:spcBef>
          <a:spcPct val="0"/>
        </a:spcBef>
        <a:spcAft>
          <a:spcPct val="0"/>
        </a:spcAft>
        <a:defRPr sz="8800">
          <a:solidFill>
            <a:schemeClr val="tx1"/>
          </a:solidFill>
          <a:latin typeface="Ubuntu" panose="020B0504030602030204" pitchFamily="34" charset="0"/>
        </a:defRPr>
      </a:lvl7pPr>
      <a:lvl8pPr marL="1371600" algn="l" defTabSz="1828800" rtl="0" fontAlgn="base">
        <a:lnSpc>
          <a:spcPct val="90000"/>
        </a:lnSpc>
        <a:spcBef>
          <a:spcPct val="0"/>
        </a:spcBef>
        <a:spcAft>
          <a:spcPct val="0"/>
        </a:spcAft>
        <a:defRPr sz="8800">
          <a:solidFill>
            <a:schemeClr val="tx1"/>
          </a:solidFill>
          <a:latin typeface="Ubuntu" panose="020B0504030602030204" pitchFamily="34" charset="0"/>
        </a:defRPr>
      </a:lvl8pPr>
      <a:lvl9pPr marL="1828800" algn="l" defTabSz="1828800" rtl="0" fontAlgn="base">
        <a:lnSpc>
          <a:spcPct val="90000"/>
        </a:lnSpc>
        <a:spcBef>
          <a:spcPct val="0"/>
        </a:spcBef>
        <a:spcAft>
          <a:spcPct val="0"/>
        </a:spcAft>
        <a:defRPr sz="8800">
          <a:solidFill>
            <a:schemeClr val="tx1"/>
          </a:solidFill>
          <a:latin typeface="Ubuntu" panose="020B0504030602030204" pitchFamily="34" charset="0"/>
        </a:defRPr>
      </a:lvl9pPr>
    </p:titleStyle>
    <p:bodyStyle>
      <a:lvl1pPr marL="457200" indent="-457200" algn="l" defTabSz="1828800" rtl="0" eaLnBrk="0" fontAlgn="base" hangingPunct="0">
        <a:lnSpc>
          <a:spcPct val="90000"/>
        </a:lnSpc>
        <a:spcBef>
          <a:spcPts val="2000"/>
        </a:spcBef>
        <a:spcAft>
          <a:spcPct val="0"/>
        </a:spcAft>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0" fontAlgn="base" hangingPunct="0">
        <a:lnSpc>
          <a:spcPct val="90000"/>
        </a:lnSpc>
        <a:spcBef>
          <a:spcPts val="1000"/>
        </a:spcBef>
        <a:spcAft>
          <a:spcPct val="0"/>
        </a:spcAft>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0" fontAlgn="base" hangingPunct="0">
        <a:lnSpc>
          <a:spcPct val="90000"/>
        </a:lnSpc>
        <a:spcBef>
          <a:spcPts val="1000"/>
        </a:spcBef>
        <a:spcAft>
          <a:spcPct val="0"/>
        </a:spcAft>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0" fontAlgn="base" hangingPunct="0">
        <a:lnSpc>
          <a:spcPct val="90000"/>
        </a:lnSpc>
        <a:spcBef>
          <a:spcPts val="1000"/>
        </a:spcBef>
        <a:spcAft>
          <a:spcPct val="0"/>
        </a:spcAft>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0" fontAlgn="base" hangingPunct="0">
        <a:lnSpc>
          <a:spcPct val="90000"/>
        </a:lnSpc>
        <a:spcBef>
          <a:spcPts val="1000"/>
        </a:spcBef>
        <a:spcAft>
          <a:spcPct val="0"/>
        </a:spcAft>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D31B91D-EC1D-C843-823A-8776341F180F}"/>
              </a:ext>
            </a:extLst>
          </p:cNvPr>
          <p:cNvSpPr>
            <a:spLocks noGrp="1"/>
          </p:cNvSpPr>
          <p:nvPr>
            <p:ph type="title"/>
          </p:nvPr>
        </p:nvSpPr>
        <p:spPr>
          <a:xfrm>
            <a:off x="1676400" y="730251"/>
            <a:ext cx="21031200" cy="2651126"/>
          </a:xfrm>
          <a:prstGeom prst="rect">
            <a:avLst/>
          </a:prstGeom>
        </p:spPr>
        <p:txBody>
          <a:bodyPr vert="horz" lIns="91440" tIns="45720" rIns="91440" bIns="45720" rtlCol="0" anchor="ctr">
            <a:normAutofit/>
          </a:bodyPr>
          <a:lstStyle/>
          <a:p>
            <a:r>
              <a:rPr lang="de-DE"/>
              <a:t>Mastertitelformat bearbeiten</a:t>
            </a:r>
            <a:endParaRPr lang="en-PT"/>
          </a:p>
        </p:txBody>
      </p:sp>
      <p:sp>
        <p:nvSpPr>
          <p:cNvPr id="3" name="Text Placeholder 2">
            <a:extLst>
              <a:ext uri="{FF2B5EF4-FFF2-40B4-BE49-F238E27FC236}">
                <a16:creationId xmlns:a16="http://schemas.microsoft.com/office/drawing/2014/main" id="{F6CC87E8-CF73-C446-AD4C-FCBF625077A4}"/>
              </a:ext>
            </a:extLst>
          </p:cNvPr>
          <p:cNvSpPr>
            <a:spLocks noGrp="1"/>
          </p:cNvSpPr>
          <p:nvPr>
            <p:ph type="body" idx="1"/>
          </p:nvPr>
        </p:nvSpPr>
        <p:spPr>
          <a:xfrm>
            <a:off x="1676400" y="3651250"/>
            <a:ext cx="21031200" cy="8702676"/>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PT"/>
          </a:p>
        </p:txBody>
      </p:sp>
      <p:sp>
        <p:nvSpPr>
          <p:cNvPr id="4" name="Date Placeholder 3">
            <a:extLst>
              <a:ext uri="{FF2B5EF4-FFF2-40B4-BE49-F238E27FC236}">
                <a16:creationId xmlns:a16="http://schemas.microsoft.com/office/drawing/2014/main" id="{0A4DDBE4-667A-DD46-B17B-E7CB94041C81}"/>
              </a:ext>
            </a:extLst>
          </p:cNvPr>
          <p:cNvSpPr>
            <a:spLocks noGrp="1"/>
          </p:cNvSpPr>
          <p:nvPr>
            <p:ph type="dt" sz="half" idx="2"/>
          </p:nvPr>
        </p:nvSpPr>
        <p:spPr>
          <a:xfrm>
            <a:off x="1676400" y="12712701"/>
            <a:ext cx="5486400" cy="730250"/>
          </a:xfrm>
          <a:prstGeom prst="rect">
            <a:avLst/>
          </a:prstGeom>
        </p:spPr>
        <p:txBody>
          <a:bodyPr vert="horz" lIns="91440" tIns="45720" rIns="91440" bIns="45720" rtlCol="0" anchor="ctr"/>
          <a:lstStyle>
            <a:lvl1pPr algn="l">
              <a:defRPr sz="2200" b="0" i="0">
                <a:solidFill>
                  <a:srgbClr val="06041F"/>
                </a:solidFill>
                <a:latin typeface="Equip Light" panose="02000503000000020004" pitchFamily="2" charset="77"/>
              </a:defRPr>
            </a:lvl1pPr>
          </a:lstStyle>
          <a:p>
            <a:endParaRPr lang="en-PT"/>
          </a:p>
        </p:txBody>
      </p:sp>
      <p:sp>
        <p:nvSpPr>
          <p:cNvPr id="5" name="Footer Placeholder 4">
            <a:extLst>
              <a:ext uri="{FF2B5EF4-FFF2-40B4-BE49-F238E27FC236}">
                <a16:creationId xmlns:a16="http://schemas.microsoft.com/office/drawing/2014/main" id="{898C6307-2D61-374D-941C-ED8DED0E4854}"/>
              </a:ext>
            </a:extLst>
          </p:cNvPr>
          <p:cNvSpPr>
            <a:spLocks noGrp="1"/>
          </p:cNvSpPr>
          <p:nvPr>
            <p:ph type="ftr" sz="quarter" idx="3"/>
          </p:nvPr>
        </p:nvSpPr>
        <p:spPr>
          <a:xfrm>
            <a:off x="8077200" y="12712701"/>
            <a:ext cx="8229600" cy="730250"/>
          </a:xfrm>
          <a:prstGeom prst="rect">
            <a:avLst/>
          </a:prstGeom>
        </p:spPr>
        <p:txBody>
          <a:bodyPr vert="horz" lIns="91440" tIns="45720" rIns="91440" bIns="45720" rtlCol="0" anchor="ctr"/>
          <a:lstStyle>
            <a:lvl1pPr algn="ctr">
              <a:defRPr sz="2200" b="0" i="0">
                <a:solidFill>
                  <a:srgbClr val="06041F"/>
                </a:solidFill>
                <a:latin typeface="Equip Light" panose="02000503000000020004" pitchFamily="2" charset="77"/>
              </a:defRPr>
            </a:lvl1pPr>
          </a:lstStyle>
          <a:p>
            <a:endParaRPr lang="en-PT"/>
          </a:p>
        </p:txBody>
      </p:sp>
      <p:sp>
        <p:nvSpPr>
          <p:cNvPr id="6" name="Slide Number Placeholder 5">
            <a:extLst>
              <a:ext uri="{FF2B5EF4-FFF2-40B4-BE49-F238E27FC236}">
                <a16:creationId xmlns:a16="http://schemas.microsoft.com/office/drawing/2014/main" id="{031F51C9-0908-E04C-899D-AF69692CE793}"/>
              </a:ext>
            </a:extLst>
          </p:cNvPr>
          <p:cNvSpPr>
            <a:spLocks noGrp="1"/>
          </p:cNvSpPr>
          <p:nvPr>
            <p:ph type="sldNum" sz="quarter" idx="4"/>
          </p:nvPr>
        </p:nvSpPr>
        <p:spPr>
          <a:xfrm>
            <a:off x="17221200" y="12712701"/>
            <a:ext cx="5486400" cy="730250"/>
          </a:xfrm>
          <a:prstGeom prst="rect">
            <a:avLst/>
          </a:prstGeom>
        </p:spPr>
        <p:txBody>
          <a:bodyPr vert="horz" lIns="91440" tIns="45720" rIns="91440" bIns="45720" rtlCol="0" anchor="ctr"/>
          <a:lstStyle>
            <a:lvl1pPr algn="r">
              <a:defRPr sz="2200" b="0" i="0">
                <a:solidFill>
                  <a:srgbClr val="06041F"/>
                </a:solidFill>
                <a:latin typeface="Equip Light" panose="02000503000000020004" pitchFamily="2" charset="77"/>
              </a:defRPr>
            </a:lvl1pPr>
          </a:lstStyle>
          <a:p>
            <a:fld id="{94EE45FB-11CC-594D-B3F6-AACB8EE154A1}" type="slidenum">
              <a:rPr lang="en-PT" smtClean="0"/>
              <a:pPr/>
              <a:t>‹#›</a:t>
            </a:fld>
            <a:endParaRPr lang="en-PT"/>
          </a:p>
        </p:txBody>
      </p:sp>
    </p:spTree>
    <p:extLst>
      <p:ext uri="{BB962C8B-B14F-4D97-AF65-F5344CB8AC3E}">
        <p14:creationId xmlns:p14="http://schemas.microsoft.com/office/powerpoint/2010/main" val="3523580853"/>
      </p:ext>
    </p:extLst>
  </p:cSld>
  <p:clrMap bg1="lt1" tx1="dk1" bg2="lt2" tx2="dk2" accent1="accent1" accent2="accent2" accent3="accent3" accent4="accent4" accent5="accent5" accent6="accent6" hlink="hlink" folHlink="folHlink"/>
  <p:sldLayoutIdLst>
    <p:sldLayoutId id="2147485796" r:id="rId1"/>
    <p:sldLayoutId id="2147485797" r:id="rId2"/>
    <p:sldLayoutId id="2147485798" r:id="rId3"/>
    <p:sldLayoutId id="2147485799" r:id="rId4"/>
    <p:sldLayoutId id="2147485800" r:id="rId5"/>
    <p:sldLayoutId id="2147485801" r:id="rId6"/>
    <p:sldLayoutId id="2147485802" r:id="rId7"/>
    <p:sldLayoutId id="2147485803" r:id="rId8"/>
    <p:sldLayoutId id="2147485804" r:id="rId9"/>
    <p:sldLayoutId id="2147485805" r:id="rId10"/>
    <p:sldLayoutId id="2147485806" r:id="rId11"/>
    <p:sldLayoutId id="2147485807" r:id="rId12"/>
    <p:sldLayoutId id="2147485808" r:id="rId13"/>
    <p:sldLayoutId id="2147485809" r:id="rId14"/>
    <p:sldLayoutId id="2147485810" r:id="rId15"/>
    <p:sldLayoutId id="2147485811" r:id="rId16"/>
    <p:sldLayoutId id="2147485812" r:id="rId17"/>
    <p:sldLayoutId id="2147485813" r:id="rId18"/>
    <p:sldLayoutId id="2147485814" r:id="rId19"/>
    <p:sldLayoutId id="2147485815" r:id="rId20"/>
    <p:sldLayoutId id="2147485816" r:id="rId21"/>
    <p:sldLayoutId id="2147485817" r:id="rId22"/>
    <p:sldLayoutId id="2147485818" r:id="rId23"/>
    <p:sldLayoutId id="2147485819" r:id="rId24"/>
    <p:sldLayoutId id="2147485820" r:id="rId25"/>
    <p:sldLayoutId id="2147485821" r:id="rId26"/>
    <p:sldLayoutId id="2147485822" r:id="rId27"/>
    <p:sldLayoutId id="2147485823" r:id="rId28"/>
    <p:sldLayoutId id="2147485824" r:id="rId29"/>
    <p:sldLayoutId id="2147485825" r:id="rId30"/>
    <p:sldLayoutId id="2147485826" r:id="rId31"/>
    <p:sldLayoutId id="2147485827" r:id="rId32"/>
    <p:sldLayoutId id="2147485828" r:id="rId33"/>
    <p:sldLayoutId id="2147485829" r:id="rId34"/>
    <p:sldLayoutId id="2147485830" r:id="rId35"/>
    <p:sldLayoutId id="2147485831" r:id="rId36"/>
    <p:sldLayoutId id="2147485832" r:id="rId37"/>
    <p:sldLayoutId id="2147485833" r:id="rId38"/>
    <p:sldLayoutId id="2147485834" r:id="rId39"/>
    <p:sldLayoutId id="2147485835" r:id="rId40"/>
    <p:sldLayoutId id="2147485836" r:id="rId41"/>
    <p:sldLayoutId id="2147485837" r:id="rId42"/>
    <p:sldLayoutId id="2147485838" r:id="rId43"/>
    <p:sldLayoutId id="2147485839" r:id="rId44"/>
    <p:sldLayoutId id="2147485840" r:id="rId45"/>
    <p:sldLayoutId id="2147485841" r:id="rId46"/>
    <p:sldLayoutId id="2147485842" r:id="rId47"/>
    <p:sldLayoutId id="2147485843" r:id="rId48"/>
    <p:sldLayoutId id="2147485844" r:id="rId49"/>
    <p:sldLayoutId id="2147485845" r:id="rId50"/>
    <p:sldLayoutId id="2147485846" r:id="rId51"/>
    <p:sldLayoutId id="2147485847" r:id="rId52"/>
    <p:sldLayoutId id="2147485848" r:id="rId53"/>
    <p:sldLayoutId id="2147485849" r:id="rId54"/>
    <p:sldLayoutId id="2147485850" r:id="rId55"/>
    <p:sldLayoutId id="2147485851" r:id="rId56"/>
    <p:sldLayoutId id="2147485968" r:id="rId57"/>
  </p:sldLayoutIdLst>
  <p:hf sldNum="0" hdr="0" ftr="0" dt="0"/>
  <p:txStyles>
    <p:titleStyle>
      <a:lvl1pPr algn="l" defTabSz="1828800" rtl="0" eaLnBrk="1" latinLnBrk="0" hangingPunct="1">
        <a:lnSpc>
          <a:spcPct val="90000"/>
        </a:lnSpc>
        <a:spcBef>
          <a:spcPct val="0"/>
        </a:spcBef>
        <a:buNone/>
        <a:defRPr sz="6400" b="1" i="0" kern="1200">
          <a:solidFill>
            <a:schemeClr val="tx2"/>
          </a:solidFill>
          <a:latin typeface="Equip Extended" panose="02000503030000020004" pitchFamily="2" charset="77"/>
          <a:ea typeface="+mj-ea"/>
          <a:cs typeface="+mj-cs"/>
        </a:defRPr>
      </a:lvl1pPr>
    </p:titleStyle>
    <p:bodyStyle>
      <a:lvl1pPr marL="457200" indent="-457200" algn="l" defTabSz="1828800" rtl="0" eaLnBrk="1" latinLnBrk="0" hangingPunct="1">
        <a:lnSpc>
          <a:spcPct val="90000"/>
        </a:lnSpc>
        <a:spcBef>
          <a:spcPts val="2000"/>
        </a:spcBef>
        <a:buClr>
          <a:schemeClr val="tx1"/>
        </a:buClr>
        <a:buFont typeface="Arial" panose="020B0604020202020204" pitchFamily="34" charset="0"/>
        <a:buChar char="•"/>
        <a:defRPr sz="4000" b="0" i="0" kern="1200">
          <a:solidFill>
            <a:schemeClr val="tx2"/>
          </a:solidFill>
          <a:latin typeface="Equip Medium" panose="02000503030000020004" pitchFamily="2" charset="77"/>
          <a:ea typeface="+mn-ea"/>
          <a:cs typeface="+mn-cs"/>
        </a:defRPr>
      </a:lvl1pPr>
      <a:lvl2pPr marL="1371600" indent="-457200" algn="l" defTabSz="1828800" rtl="0" eaLnBrk="1" latinLnBrk="0" hangingPunct="1">
        <a:lnSpc>
          <a:spcPct val="90000"/>
        </a:lnSpc>
        <a:spcBef>
          <a:spcPts val="1000"/>
        </a:spcBef>
        <a:buClr>
          <a:schemeClr val="tx1"/>
        </a:buClr>
        <a:buFont typeface="Arial" panose="020B0604020202020204" pitchFamily="34" charset="0"/>
        <a:buChar char="•"/>
        <a:defRPr sz="3600" b="0" i="0" kern="1200">
          <a:solidFill>
            <a:schemeClr val="tx2"/>
          </a:solidFill>
          <a:latin typeface="Equip" panose="02000503030000020004" pitchFamily="2" charset="77"/>
          <a:ea typeface="+mn-ea"/>
          <a:cs typeface="+mn-cs"/>
        </a:defRPr>
      </a:lvl2pPr>
      <a:lvl3pPr marL="2286000" indent="-457200" algn="l" defTabSz="1828800" rtl="0" eaLnBrk="1" latinLnBrk="0" hangingPunct="1">
        <a:lnSpc>
          <a:spcPct val="90000"/>
        </a:lnSpc>
        <a:spcBef>
          <a:spcPts val="1000"/>
        </a:spcBef>
        <a:buClr>
          <a:schemeClr val="tx1"/>
        </a:buClr>
        <a:buFont typeface="Arial" panose="020B0604020202020204" pitchFamily="34" charset="0"/>
        <a:buChar char="•"/>
        <a:defRPr sz="3200" b="0" i="0" kern="1200">
          <a:solidFill>
            <a:schemeClr val="tx2"/>
          </a:solidFill>
          <a:latin typeface="Equip" panose="02000503030000020004" pitchFamily="2" charset="77"/>
          <a:ea typeface="+mn-ea"/>
          <a:cs typeface="+mn-cs"/>
        </a:defRPr>
      </a:lvl3pPr>
      <a:lvl4pPr marL="3200400" indent="-457200" algn="l" defTabSz="1828800" rtl="0" eaLnBrk="1" latinLnBrk="0" hangingPunct="1">
        <a:lnSpc>
          <a:spcPct val="90000"/>
        </a:lnSpc>
        <a:spcBef>
          <a:spcPts val="1000"/>
        </a:spcBef>
        <a:buClr>
          <a:schemeClr val="tx1"/>
        </a:buClr>
        <a:buFont typeface="Arial" panose="020B0604020202020204" pitchFamily="34" charset="0"/>
        <a:buChar char="•"/>
        <a:defRPr sz="2800" b="0" i="0" kern="1200">
          <a:solidFill>
            <a:schemeClr val="tx2"/>
          </a:solidFill>
          <a:latin typeface="Equip Light" panose="02000503000000020004" pitchFamily="2" charset="77"/>
          <a:ea typeface="+mn-ea"/>
          <a:cs typeface="+mn-cs"/>
        </a:defRPr>
      </a:lvl4pPr>
      <a:lvl5pPr marL="4114800" indent="-457200" algn="l" defTabSz="1828800" rtl="0" eaLnBrk="1" latinLnBrk="0" hangingPunct="1">
        <a:lnSpc>
          <a:spcPct val="90000"/>
        </a:lnSpc>
        <a:spcBef>
          <a:spcPts val="1000"/>
        </a:spcBef>
        <a:buClr>
          <a:schemeClr val="tx1"/>
        </a:buClr>
        <a:buFont typeface="Arial" panose="020B0604020202020204" pitchFamily="34" charset="0"/>
        <a:buChar char="•"/>
        <a:defRPr sz="2400" b="0" i="0" kern="1200">
          <a:solidFill>
            <a:schemeClr val="tx2"/>
          </a:solidFill>
          <a:latin typeface="Equip Light" panose="02000503000000020004" pitchFamily="2" charset="77"/>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PT"/>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D31B91D-EC1D-C843-823A-8776341F180F}"/>
              </a:ext>
            </a:extLst>
          </p:cNvPr>
          <p:cNvSpPr>
            <a:spLocks noGrp="1"/>
          </p:cNvSpPr>
          <p:nvPr>
            <p:ph type="title"/>
          </p:nvPr>
        </p:nvSpPr>
        <p:spPr>
          <a:xfrm>
            <a:off x="1275802" y="730251"/>
            <a:ext cx="21031200" cy="2651126"/>
          </a:xfrm>
          <a:prstGeom prst="rect">
            <a:avLst/>
          </a:prstGeom>
        </p:spPr>
        <p:txBody>
          <a:bodyPr vert="horz" lIns="91440" tIns="45720" rIns="91440" bIns="45720" rtlCol="0" anchor="ctr">
            <a:noAutofit/>
          </a:bodyPr>
          <a:lstStyle/>
          <a:p>
            <a:r>
              <a:rPr lang="de-DE"/>
              <a:t>Mastertitelformat bearbeiten</a:t>
            </a:r>
            <a:endParaRPr lang="en-PT"/>
          </a:p>
        </p:txBody>
      </p:sp>
      <p:sp>
        <p:nvSpPr>
          <p:cNvPr id="3" name="Text Placeholder 2">
            <a:extLst>
              <a:ext uri="{FF2B5EF4-FFF2-40B4-BE49-F238E27FC236}">
                <a16:creationId xmlns:a16="http://schemas.microsoft.com/office/drawing/2014/main" id="{F6CC87E8-CF73-C446-AD4C-FCBF625077A4}"/>
              </a:ext>
            </a:extLst>
          </p:cNvPr>
          <p:cNvSpPr>
            <a:spLocks noGrp="1"/>
          </p:cNvSpPr>
          <p:nvPr>
            <p:ph type="body" idx="1"/>
          </p:nvPr>
        </p:nvSpPr>
        <p:spPr>
          <a:xfrm>
            <a:off x="1275802" y="3651250"/>
            <a:ext cx="21031200" cy="8702676"/>
          </a:xfrm>
          <a:prstGeom prst="rect">
            <a:avLst/>
          </a:prstGeom>
        </p:spPr>
        <p:txBody>
          <a:bodyPr vert="horz" lIns="91440" tIns="45720" rIns="91440" bIns="45720" rtlCol="0">
            <a:no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PT"/>
          </a:p>
        </p:txBody>
      </p:sp>
      <p:sp>
        <p:nvSpPr>
          <p:cNvPr id="7" name="Slide Number Placeholder 1">
            <a:extLst>
              <a:ext uri="{FF2B5EF4-FFF2-40B4-BE49-F238E27FC236}">
                <a16:creationId xmlns:a16="http://schemas.microsoft.com/office/drawing/2014/main" id="{0CF6A14F-01A7-AF37-9FC3-756E8649B526}"/>
              </a:ext>
            </a:extLst>
          </p:cNvPr>
          <p:cNvSpPr>
            <a:spLocks noGrp="1"/>
          </p:cNvSpPr>
          <p:nvPr>
            <p:ph type="sldNum" sz="quarter" idx="4"/>
          </p:nvPr>
        </p:nvSpPr>
        <p:spPr>
          <a:xfrm>
            <a:off x="16820602" y="12712701"/>
            <a:ext cx="5486400" cy="730250"/>
          </a:xfrm>
          <a:prstGeom prst="rect">
            <a:avLst/>
          </a:prstGeom>
        </p:spPr>
        <p:txBody>
          <a:bodyPr/>
          <a:lstStyle>
            <a:lvl1pPr algn="r">
              <a:defRPr>
                <a:solidFill>
                  <a:schemeClr val="tx2"/>
                </a:solidFill>
              </a:defRPr>
            </a:lvl1pPr>
          </a:lstStyle>
          <a:p>
            <a:fld id="{94EE45FB-11CC-594D-B3F6-AACB8EE154A1}" type="slidenum">
              <a:rPr lang="en-PT" smtClean="0"/>
              <a:pPr/>
              <a:t>‹#›</a:t>
            </a:fld>
            <a:endParaRPr lang="en-PT"/>
          </a:p>
        </p:txBody>
      </p:sp>
    </p:spTree>
    <p:extLst>
      <p:ext uri="{BB962C8B-B14F-4D97-AF65-F5344CB8AC3E}">
        <p14:creationId xmlns:p14="http://schemas.microsoft.com/office/powerpoint/2010/main" val="1455769200"/>
      </p:ext>
    </p:extLst>
  </p:cSld>
  <p:clrMap bg1="lt1" tx1="dk1" bg2="lt2" tx2="dk2" accent1="accent1" accent2="accent2" accent3="accent3" accent4="accent4" accent5="accent5" accent6="accent6" hlink="hlink" folHlink="folHlink"/>
  <p:sldLayoutIdLst>
    <p:sldLayoutId id="2147485854" r:id="rId1"/>
    <p:sldLayoutId id="2147485855" r:id="rId2"/>
    <p:sldLayoutId id="2147485856" r:id="rId3"/>
    <p:sldLayoutId id="2147485857" r:id="rId4"/>
    <p:sldLayoutId id="2147485858" r:id="rId5"/>
    <p:sldLayoutId id="2147485859" r:id="rId6"/>
    <p:sldLayoutId id="2147485860" r:id="rId7"/>
    <p:sldLayoutId id="2147485861" r:id="rId8"/>
    <p:sldLayoutId id="2147485862" r:id="rId9"/>
    <p:sldLayoutId id="2147485863" r:id="rId10"/>
    <p:sldLayoutId id="2147485864" r:id="rId11"/>
    <p:sldLayoutId id="2147485865" r:id="rId12"/>
    <p:sldLayoutId id="2147485866" r:id="rId13"/>
    <p:sldLayoutId id="2147485867" r:id="rId14"/>
    <p:sldLayoutId id="2147485868" r:id="rId15"/>
    <p:sldLayoutId id="2147485869" r:id="rId16"/>
    <p:sldLayoutId id="2147485870" r:id="rId17"/>
    <p:sldLayoutId id="2147485871" r:id="rId18"/>
    <p:sldLayoutId id="2147485872" r:id="rId19"/>
    <p:sldLayoutId id="2147485873" r:id="rId20"/>
    <p:sldLayoutId id="2147485874" r:id="rId21"/>
    <p:sldLayoutId id="2147485875" r:id="rId22"/>
    <p:sldLayoutId id="2147485876" r:id="rId23"/>
    <p:sldLayoutId id="2147485877" r:id="rId24"/>
    <p:sldLayoutId id="2147485878" r:id="rId25"/>
    <p:sldLayoutId id="2147485879" r:id="rId26"/>
    <p:sldLayoutId id="2147485880" r:id="rId27"/>
    <p:sldLayoutId id="2147485881" r:id="rId28"/>
    <p:sldLayoutId id="2147485882" r:id="rId29"/>
    <p:sldLayoutId id="2147485883" r:id="rId30"/>
    <p:sldLayoutId id="2147485884" r:id="rId31"/>
    <p:sldLayoutId id="2147485885" r:id="rId32"/>
    <p:sldLayoutId id="2147485886" r:id="rId33"/>
    <p:sldLayoutId id="2147485887" r:id="rId34"/>
    <p:sldLayoutId id="2147485888" r:id="rId35"/>
    <p:sldLayoutId id="2147485889" r:id="rId36"/>
    <p:sldLayoutId id="2147485890" r:id="rId37"/>
    <p:sldLayoutId id="2147485891" r:id="rId38"/>
    <p:sldLayoutId id="2147485892" r:id="rId39"/>
    <p:sldLayoutId id="2147485893" r:id="rId40"/>
    <p:sldLayoutId id="2147485894" r:id="rId41"/>
    <p:sldLayoutId id="2147485895" r:id="rId42"/>
    <p:sldLayoutId id="2147485896" r:id="rId43"/>
    <p:sldLayoutId id="2147485897" r:id="rId44"/>
    <p:sldLayoutId id="2147485898" r:id="rId45"/>
    <p:sldLayoutId id="2147485899" r:id="rId46"/>
    <p:sldLayoutId id="2147485900" r:id="rId47"/>
    <p:sldLayoutId id="2147485901" r:id="rId48"/>
    <p:sldLayoutId id="2147485902" r:id="rId49"/>
  </p:sldLayoutIdLst>
  <p:hf sldNum="0" hdr="0" ftr="0" dt="0"/>
  <p:txStyles>
    <p:titleStyle>
      <a:lvl1pPr algn="l" defTabSz="1828800" rtl="0" eaLnBrk="1" latinLnBrk="0" hangingPunct="1">
        <a:lnSpc>
          <a:spcPct val="100000"/>
        </a:lnSpc>
        <a:spcBef>
          <a:spcPct val="0"/>
        </a:spcBef>
        <a:buNone/>
        <a:defRPr sz="6400" b="1" i="0" kern="1200">
          <a:solidFill>
            <a:schemeClr val="tx2"/>
          </a:solidFill>
          <a:latin typeface="Equip Extended" panose="02000503030000020004" pitchFamily="2" charset="77"/>
          <a:ea typeface="+mj-ea"/>
          <a:cs typeface="+mj-cs"/>
        </a:defRPr>
      </a:lvl1pPr>
    </p:titleStyle>
    <p:bodyStyle>
      <a:lvl1pPr marL="457200" indent="-457200" algn="l" defTabSz="1828800" rtl="0" eaLnBrk="1" latinLnBrk="0" hangingPunct="1">
        <a:lnSpc>
          <a:spcPct val="100000"/>
        </a:lnSpc>
        <a:spcBef>
          <a:spcPts val="0"/>
        </a:spcBef>
        <a:buClr>
          <a:schemeClr val="tx1"/>
        </a:buClr>
        <a:buFont typeface="Arial" panose="020B0604020202020204" pitchFamily="34" charset="0"/>
        <a:buChar char="•"/>
        <a:defRPr sz="4000" b="0" i="0" kern="1200">
          <a:solidFill>
            <a:schemeClr val="tx2"/>
          </a:solidFill>
          <a:latin typeface="Equip Medium" panose="02000503030000020004" pitchFamily="2" charset="77"/>
          <a:ea typeface="+mn-ea"/>
          <a:cs typeface="+mn-cs"/>
        </a:defRPr>
      </a:lvl1pPr>
      <a:lvl2pPr marL="1371600" indent="-457200" algn="l" defTabSz="1828800" rtl="0" eaLnBrk="1" latinLnBrk="0" hangingPunct="1">
        <a:lnSpc>
          <a:spcPct val="100000"/>
        </a:lnSpc>
        <a:spcBef>
          <a:spcPts val="0"/>
        </a:spcBef>
        <a:buClr>
          <a:schemeClr val="tx1"/>
        </a:buClr>
        <a:buFont typeface="Arial" panose="020B0604020202020204" pitchFamily="34" charset="0"/>
        <a:buChar char="•"/>
        <a:defRPr sz="3600" b="0" i="0" kern="1200">
          <a:solidFill>
            <a:schemeClr val="tx2"/>
          </a:solidFill>
          <a:latin typeface="Equip" panose="02000503030000020004" pitchFamily="2" charset="77"/>
          <a:ea typeface="+mn-ea"/>
          <a:cs typeface="+mn-cs"/>
        </a:defRPr>
      </a:lvl2pPr>
      <a:lvl3pPr marL="2286000" indent="-457200" algn="l" defTabSz="1828800" rtl="0" eaLnBrk="1" latinLnBrk="0" hangingPunct="1">
        <a:lnSpc>
          <a:spcPct val="100000"/>
        </a:lnSpc>
        <a:spcBef>
          <a:spcPts val="0"/>
        </a:spcBef>
        <a:buClr>
          <a:schemeClr val="tx1"/>
        </a:buClr>
        <a:buFont typeface="Arial" panose="020B0604020202020204" pitchFamily="34" charset="0"/>
        <a:buChar char="•"/>
        <a:defRPr sz="3200" b="0" i="0" kern="1200">
          <a:solidFill>
            <a:schemeClr val="tx2"/>
          </a:solidFill>
          <a:latin typeface="Equip" panose="02000503030000020004" pitchFamily="2" charset="77"/>
          <a:ea typeface="+mn-ea"/>
          <a:cs typeface="+mn-cs"/>
        </a:defRPr>
      </a:lvl3pPr>
      <a:lvl4pPr marL="3200400" indent="-457200" algn="l" defTabSz="1828800" rtl="0" eaLnBrk="1" latinLnBrk="0" hangingPunct="1">
        <a:lnSpc>
          <a:spcPct val="100000"/>
        </a:lnSpc>
        <a:spcBef>
          <a:spcPts val="0"/>
        </a:spcBef>
        <a:buClr>
          <a:schemeClr val="tx1"/>
        </a:buClr>
        <a:buFont typeface="Arial" panose="020B0604020202020204" pitchFamily="34" charset="0"/>
        <a:buChar char="•"/>
        <a:defRPr sz="2800" b="0" i="0" kern="1200">
          <a:solidFill>
            <a:schemeClr val="tx2"/>
          </a:solidFill>
          <a:latin typeface="Equip Light" panose="02000503000000020004" pitchFamily="2" charset="77"/>
          <a:ea typeface="+mn-ea"/>
          <a:cs typeface="+mn-cs"/>
        </a:defRPr>
      </a:lvl4pPr>
      <a:lvl5pPr marL="4114800" indent="-457200" algn="l" defTabSz="1828800" rtl="0" eaLnBrk="1" latinLnBrk="0" hangingPunct="1">
        <a:lnSpc>
          <a:spcPct val="100000"/>
        </a:lnSpc>
        <a:spcBef>
          <a:spcPts val="0"/>
        </a:spcBef>
        <a:buClr>
          <a:schemeClr val="tx1"/>
        </a:buClr>
        <a:buFont typeface="Arial" panose="020B0604020202020204" pitchFamily="34" charset="0"/>
        <a:buChar char="•"/>
        <a:defRPr sz="2400" b="0" i="0" kern="1200">
          <a:solidFill>
            <a:schemeClr val="tx2"/>
          </a:solidFill>
          <a:latin typeface="Equip Light" panose="02000503000000020004" pitchFamily="2" charset="77"/>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PT"/>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003">
          <p15:clr>
            <a:srgbClr val="F26B43"/>
          </p15:clr>
        </p15:guide>
        <p15:guide id="2" pos="461">
          <p15:clr>
            <a:srgbClr val="F26B43"/>
          </p15:clr>
        </p15:guide>
        <p15:guide id="3" orient="horz" pos="527">
          <p15:clr>
            <a:srgbClr val="F26B43"/>
          </p15:clr>
        </p15:guide>
        <p15:guide id="4" pos="7197">
          <p15:clr>
            <a:srgbClr val="F26B43"/>
          </p15:clr>
        </p15:guide>
        <p15:guide id="5" orient="horz" pos="397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6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8.xml"/></Relationships>
</file>

<file path=ppt/slides/_rels/slide1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3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65.xml"/></Relationships>
</file>

<file path=ppt/slides/_rels/slide1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5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6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65.xml"/></Relationships>
</file>

<file path=ppt/slides/_rels/slide1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57.xml"/></Relationships>
</file>

<file path=ppt/slides/_rels/slide2.xml.rels><?xml version="1.0" encoding="UTF-8" standalone="yes"?>
<Relationships xmlns="http://schemas.openxmlformats.org/package/2006/relationships"><Relationship Id="rId8" Type="http://schemas.openxmlformats.org/officeDocument/2006/relationships/image" Target="../media/image47.svg"/><Relationship Id="rId3" Type="http://schemas.openxmlformats.org/officeDocument/2006/relationships/image" Target="../media/image42.png"/><Relationship Id="rId7" Type="http://schemas.openxmlformats.org/officeDocument/2006/relationships/image" Target="../media/image46.png"/><Relationship Id="rId12" Type="http://schemas.openxmlformats.org/officeDocument/2006/relationships/image" Target="../media/image12.svg"/><Relationship Id="rId2" Type="http://schemas.openxmlformats.org/officeDocument/2006/relationships/notesSlide" Target="../notesSlides/notesSlide2.xml"/><Relationship Id="rId1" Type="http://schemas.openxmlformats.org/officeDocument/2006/relationships/slideLayout" Target="../slideLayouts/slideLayout117.xml"/><Relationship Id="rId6" Type="http://schemas.openxmlformats.org/officeDocument/2006/relationships/image" Target="../media/image45.svg"/><Relationship Id="rId11" Type="http://schemas.openxmlformats.org/officeDocument/2006/relationships/image" Target="../media/image11.png"/><Relationship Id="rId5" Type="http://schemas.openxmlformats.org/officeDocument/2006/relationships/image" Target="../media/image44.png"/><Relationship Id="rId10" Type="http://schemas.openxmlformats.org/officeDocument/2006/relationships/image" Target="../media/image49.svg"/><Relationship Id="rId4" Type="http://schemas.openxmlformats.org/officeDocument/2006/relationships/image" Target="../media/image43.svg"/><Relationship Id="rId9" Type="http://schemas.openxmlformats.org/officeDocument/2006/relationships/image" Target="../media/image48.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6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5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6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6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65.xml"/></Relationships>
</file>

<file path=ppt/slides/_rels/slide6.xml.rels><?xml version="1.0" encoding="UTF-8" standalone="yes"?>
<Relationships xmlns="http://schemas.openxmlformats.org/package/2006/relationships"><Relationship Id="rId3" Type="http://schemas.openxmlformats.org/officeDocument/2006/relationships/image" Target="../media/image51.svg"/><Relationship Id="rId2" Type="http://schemas.openxmlformats.org/officeDocument/2006/relationships/image" Target="../media/image50.png"/><Relationship Id="rId1" Type="http://schemas.openxmlformats.org/officeDocument/2006/relationships/slideLayout" Target="../slideLayouts/slideLayout5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65.xml"/></Relationships>
</file>

<file path=ppt/slides/_rels/slide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3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0A5623A-A180-CF9E-349D-12EA8707B96E}"/>
              </a:ext>
            </a:extLst>
          </p:cNvPr>
          <p:cNvSpPr txBox="1">
            <a:spLocks/>
          </p:cNvSpPr>
          <p:nvPr/>
        </p:nvSpPr>
        <p:spPr>
          <a:xfrm>
            <a:off x="975368" y="4807103"/>
            <a:ext cx="19777536" cy="3135229"/>
          </a:xfrm>
          <a:prstGeom prst="rect">
            <a:avLst/>
          </a:prstGeom>
        </p:spPr>
        <p:txBody>
          <a:bodyPr vert="horz" lIns="182880" tIns="91440" rIns="182880" bIns="91440" rtlCol="0" anchor="ctr">
            <a:noAutofit/>
          </a:bodyPr>
          <a:lstStyle>
            <a:defPPr>
              <a:defRPr lang="en-PT"/>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a:lstStyle>
          <a:p>
            <a:pPr>
              <a:lnSpc>
                <a:spcPct val="100000"/>
              </a:lnSpc>
            </a:pPr>
            <a:r>
              <a:rPr lang="en-US" sz="8800" dirty="0">
                <a:latin typeface="Equip Medium"/>
              </a:rPr>
              <a:t>Ecommerce Case Study</a:t>
            </a:r>
            <a:endParaRPr lang="en-US" sz="5400" dirty="0">
              <a:latin typeface="Equip Medium"/>
            </a:endParaRPr>
          </a:p>
          <a:p>
            <a:pPr>
              <a:lnSpc>
                <a:spcPct val="100000"/>
              </a:lnSpc>
            </a:pPr>
            <a:r>
              <a:rPr lang="en-US" sz="5400" dirty="0">
                <a:latin typeface="Equip Medium"/>
              </a:rPr>
              <a:t>“NAGP 2024-25”</a:t>
            </a:r>
            <a:endParaRPr lang="en-US" sz="5400" i="1" dirty="0">
              <a:latin typeface="Equip Medium"/>
            </a:endParaRPr>
          </a:p>
        </p:txBody>
      </p:sp>
      <p:sp>
        <p:nvSpPr>
          <p:cNvPr id="3" name="TextBox 2">
            <a:extLst>
              <a:ext uri="{FF2B5EF4-FFF2-40B4-BE49-F238E27FC236}">
                <a16:creationId xmlns:a16="http://schemas.microsoft.com/office/drawing/2014/main" id="{99DAA292-0FD3-5BCE-411F-6931AEE2DA0D}"/>
              </a:ext>
            </a:extLst>
          </p:cNvPr>
          <p:cNvSpPr txBox="1"/>
          <p:nvPr/>
        </p:nvSpPr>
        <p:spPr>
          <a:xfrm>
            <a:off x="975368" y="10672569"/>
            <a:ext cx="21054314" cy="939100"/>
          </a:xfrm>
          <a:prstGeom prst="rect">
            <a:avLst/>
          </a:prstGeom>
          <a:noFill/>
        </p:spPr>
        <p:txBody>
          <a:bodyPr wrap="square" lIns="182880" tIns="91440" rIns="182880" bIns="91440" anchor="t">
            <a:noAutofit/>
          </a:bodyPr>
          <a:lstStyle>
            <a:defPPr>
              <a:defRPr lang="en-PT"/>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a:lstStyle>
          <a:p>
            <a:r>
              <a:rPr lang="en-US" sz="4800" dirty="0">
                <a:solidFill>
                  <a:schemeClr val="bg1"/>
                </a:solidFill>
                <a:latin typeface="Equip Extended Light"/>
              </a:rPr>
              <a:t>Akshat Aggarwal</a:t>
            </a:r>
          </a:p>
        </p:txBody>
      </p:sp>
      <p:sp>
        <p:nvSpPr>
          <p:cNvPr id="9" name="TextBox 8">
            <a:extLst>
              <a:ext uri="{FF2B5EF4-FFF2-40B4-BE49-F238E27FC236}">
                <a16:creationId xmlns:a16="http://schemas.microsoft.com/office/drawing/2014/main" id="{20E20392-7FEB-79E5-3534-1B27F298E364}"/>
              </a:ext>
            </a:extLst>
          </p:cNvPr>
          <p:cNvSpPr txBox="1"/>
          <p:nvPr/>
        </p:nvSpPr>
        <p:spPr>
          <a:xfrm>
            <a:off x="19282580" y="1137766"/>
            <a:ext cx="4337364" cy="939100"/>
          </a:xfrm>
          <a:prstGeom prst="rect">
            <a:avLst/>
          </a:prstGeom>
          <a:noFill/>
        </p:spPr>
        <p:txBody>
          <a:bodyPr wrap="square" lIns="182880" tIns="91440" rIns="182880" bIns="91440" anchor="t">
            <a:noAutofit/>
          </a:bodyPr>
          <a:lstStyle>
            <a:defPPr>
              <a:defRPr lang="en-PT"/>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a:lstStyle>
          <a:p>
            <a:r>
              <a:rPr lang="en-US" sz="3200" b="0" dirty="0">
                <a:solidFill>
                  <a:schemeClr val="bg1"/>
                </a:solidFill>
                <a:latin typeface="Equip Extended Light"/>
              </a:rPr>
              <a:t>NAGP</a:t>
            </a:r>
            <a:endParaRPr lang="en-US" sz="3200" dirty="0">
              <a:solidFill>
                <a:schemeClr val="bg1"/>
              </a:solidFill>
              <a:latin typeface="Equip Extended Light"/>
            </a:endParaRPr>
          </a:p>
        </p:txBody>
      </p:sp>
    </p:spTree>
    <p:extLst>
      <p:ext uri="{BB962C8B-B14F-4D97-AF65-F5344CB8AC3E}">
        <p14:creationId xmlns:p14="http://schemas.microsoft.com/office/powerpoint/2010/main" val="5628893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2322B8-D1FF-7F71-695E-CF5E6CC421D5}"/>
            </a:ext>
          </a:extLst>
        </p:cNvPr>
        <p:cNvGrpSpPr/>
        <p:nvPr/>
      </p:nvGrpSpPr>
      <p:grpSpPr>
        <a:xfrm>
          <a:off x="0" y="0"/>
          <a:ext cx="0" cy="0"/>
          <a:chOff x="0" y="0"/>
          <a:chExt cx="0" cy="0"/>
        </a:xfrm>
      </p:grpSpPr>
      <p:sp>
        <p:nvSpPr>
          <p:cNvPr id="5" name="Title 5">
            <a:extLst>
              <a:ext uri="{FF2B5EF4-FFF2-40B4-BE49-F238E27FC236}">
                <a16:creationId xmlns:a16="http://schemas.microsoft.com/office/drawing/2014/main" id="{8E2341C8-A010-4CA4-4060-9E7E0FCBDD35}"/>
              </a:ext>
            </a:extLst>
          </p:cNvPr>
          <p:cNvSpPr txBox="1">
            <a:spLocks/>
          </p:cNvSpPr>
          <p:nvPr/>
        </p:nvSpPr>
        <p:spPr>
          <a:xfrm>
            <a:off x="1161538" y="5548283"/>
            <a:ext cx="21467108" cy="2619435"/>
          </a:xfrm>
          <a:prstGeom prst="rect">
            <a:avLst/>
          </a:prstGeom>
        </p:spPr>
        <p:txBody>
          <a:bodyPr vert="horz" lIns="182880" tIns="91440" rIns="182880" bIns="91440" rtlCol="0" anchor="ctr">
            <a:spAutoFit/>
          </a:bodyPr>
          <a:lstStyle>
            <a:lvl1pPr algn="l" defTabSz="914400" rtl="0" eaLnBrk="1" latinLnBrk="0" hangingPunct="1">
              <a:lnSpc>
                <a:spcPct val="80000"/>
              </a:lnSpc>
              <a:spcBef>
                <a:spcPct val="0"/>
              </a:spcBef>
              <a:buNone/>
              <a:defRPr sz="5400" b="1" i="0" kern="1200">
                <a:solidFill>
                  <a:schemeClr val="bg1"/>
                </a:solidFill>
                <a:latin typeface="Equip Extended" panose="02000503030000020004" pitchFamily="2" charset="77"/>
                <a:ea typeface="+mj-ea"/>
                <a:cs typeface="+mj-cs"/>
              </a:defRPr>
            </a:lvl1pPr>
          </a:lstStyle>
          <a:p>
            <a:pPr marL="0" marR="0" lvl="0" indent="0" algn="l" defTabSz="914400" rtl="0" eaLnBrk="1" fontAlgn="base" latinLnBrk="0" hangingPunct="1">
              <a:lnSpc>
                <a:spcPct val="80000"/>
              </a:lnSpc>
              <a:spcBef>
                <a:spcPct val="0"/>
              </a:spcBef>
              <a:spcAft>
                <a:spcPct val="0"/>
              </a:spcAft>
              <a:buClrTx/>
              <a:buSzTx/>
              <a:buFontTx/>
              <a:buNone/>
              <a:tabLst/>
              <a:defRPr/>
            </a:pPr>
            <a:r>
              <a:rPr kumimoji="0" lang="en-US" sz="9600" b="1" i="0" u="none" strike="noStrike" kern="1200" cap="none" spc="0" normalizeH="0" baseline="0" noProof="0" dirty="0">
                <a:ln>
                  <a:noFill/>
                </a:ln>
                <a:solidFill>
                  <a:srgbClr val="FFFFFF"/>
                </a:solidFill>
                <a:effectLst/>
                <a:uLnTx/>
                <a:uFillTx/>
                <a:latin typeface="Equip Extended" panose="02000503030000020004" pitchFamily="2" charset="77"/>
                <a:ea typeface="+mj-ea"/>
                <a:cs typeface="+mj-cs"/>
              </a:rPr>
              <a:t>Solution Overview and Solution Diagram</a:t>
            </a:r>
          </a:p>
        </p:txBody>
      </p:sp>
    </p:spTree>
    <p:extLst>
      <p:ext uri="{BB962C8B-B14F-4D97-AF65-F5344CB8AC3E}">
        <p14:creationId xmlns:p14="http://schemas.microsoft.com/office/powerpoint/2010/main" val="6519076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13154E-2725-72A1-34F5-549E4681040A}"/>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FDB153E0-7554-56A5-94C1-D3DC9F471F0C}"/>
              </a:ext>
            </a:extLst>
          </p:cNvPr>
          <p:cNvSpPr txBox="1"/>
          <p:nvPr/>
        </p:nvSpPr>
        <p:spPr>
          <a:xfrm>
            <a:off x="994144" y="920845"/>
            <a:ext cx="12195544" cy="646331"/>
          </a:xfrm>
          <a:prstGeom prst="rect">
            <a:avLst/>
          </a:prstGeom>
          <a:noFill/>
        </p:spPr>
        <p:txBody>
          <a:bodyPr wrap="square">
            <a:spAutoFit/>
          </a:bodyPr>
          <a:lstStyle/>
          <a:p>
            <a:r>
              <a:rPr lang="en-US" b="1" dirty="0">
                <a:solidFill>
                  <a:schemeClr val="tx2"/>
                </a:solidFill>
              </a:rPr>
              <a:t>Solution Overview</a:t>
            </a:r>
            <a:endParaRPr lang="en-IN" b="1" dirty="0">
              <a:solidFill>
                <a:schemeClr val="tx2"/>
              </a:solidFill>
            </a:endParaRPr>
          </a:p>
        </p:txBody>
      </p:sp>
      <p:cxnSp>
        <p:nvCxnSpPr>
          <p:cNvPr id="7" name="Straight Connector 6">
            <a:extLst>
              <a:ext uri="{FF2B5EF4-FFF2-40B4-BE49-F238E27FC236}">
                <a16:creationId xmlns:a16="http://schemas.microsoft.com/office/drawing/2014/main" id="{8FC3A340-B473-3733-65D9-4DF9BF8FD1FF}"/>
              </a:ext>
            </a:extLst>
          </p:cNvPr>
          <p:cNvCxnSpPr>
            <a:cxnSpLocks/>
          </p:cNvCxnSpPr>
          <p:nvPr/>
        </p:nvCxnSpPr>
        <p:spPr>
          <a:xfrm>
            <a:off x="940515" y="1658934"/>
            <a:ext cx="18994581" cy="0"/>
          </a:xfrm>
          <a:prstGeom prst="line">
            <a:avLst/>
          </a:prstGeom>
          <a:ln w="25400">
            <a:solidFill>
              <a:srgbClr val="12ECBD"/>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B22CCF22-3BE4-52E6-8B1D-FD89FEA6055E}"/>
              </a:ext>
            </a:extLst>
          </p:cNvPr>
          <p:cNvSpPr txBox="1"/>
          <p:nvPr/>
        </p:nvSpPr>
        <p:spPr>
          <a:xfrm>
            <a:off x="1524821" y="2258304"/>
            <a:ext cx="18920638" cy="10125849"/>
          </a:xfrm>
          <a:prstGeom prst="rect">
            <a:avLst/>
          </a:prstGeom>
          <a:noFill/>
        </p:spPr>
        <p:txBody>
          <a:bodyPr wrap="square">
            <a:spAutoFit/>
          </a:bodyPr>
          <a:lstStyle/>
          <a:p>
            <a:pPr marL="457200" indent="-457200">
              <a:buFont typeface="Wingdings" panose="05000000000000000000" pitchFamily="2" charset="2"/>
              <a:buChar char="v"/>
            </a:pPr>
            <a:r>
              <a:rPr lang="en-IN" b="1" u="sng" dirty="0">
                <a:solidFill>
                  <a:schemeClr val="tx2"/>
                </a:solidFill>
                <a:ea typeface="Open Sans" panose="020B0606030504020204" pitchFamily="34" charset="0"/>
                <a:cs typeface="Open Sans" panose="020B0606030504020204" pitchFamily="34" charset="0"/>
              </a:rPr>
              <a:t>Frontend</a:t>
            </a:r>
          </a:p>
          <a:p>
            <a:endParaRPr lang="en-IN" sz="3200" dirty="0">
              <a:solidFill>
                <a:schemeClr val="tx2"/>
              </a:solidFill>
              <a:latin typeface="+mn-lt"/>
              <a:ea typeface="Open Sans" panose="020B0606030504020204" pitchFamily="34" charset="0"/>
              <a:cs typeface="Open Sans" panose="020B0606030504020204" pitchFamily="34" charset="0"/>
            </a:endParaRPr>
          </a:p>
          <a:p>
            <a:pPr lvl="1">
              <a:buFont typeface="Arial" panose="020B0604020202020204" pitchFamily="34" charset="0"/>
              <a:buChar char="•"/>
            </a:pPr>
            <a:r>
              <a:rPr lang="en-IN" sz="3200" dirty="0">
                <a:solidFill>
                  <a:schemeClr val="tx2"/>
                </a:solidFill>
                <a:latin typeface="Equip" panose="02000503030000020004" pitchFamily="2" charset="0"/>
                <a:ea typeface="Open Sans" panose="020B0606030504020204" pitchFamily="34" charset="0"/>
                <a:cs typeface="Open Sans" panose="020B0606030504020204" pitchFamily="34" charset="0"/>
              </a:rPr>
              <a:t>Dynamic and responsive UI with a smooth user experience using React.</a:t>
            </a:r>
          </a:p>
          <a:p>
            <a:pPr lvl="1">
              <a:buFont typeface="Arial" panose="020B0604020202020204" pitchFamily="34" charset="0"/>
              <a:buChar char="•"/>
            </a:pPr>
            <a:r>
              <a:rPr lang="en-IN" sz="3200" dirty="0">
                <a:solidFill>
                  <a:schemeClr val="tx2"/>
                </a:solidFill>
                <a:latin typeface="Equip" panose="02000503030000020004" pitchFamily="2" charset="0"/>
                <a:ea typeface="Open Sans" panose="020B0606030504020204" pitchFamily="34" charset="0"/>
                <a:cs typeface="Open Sans" panose="020B0606030504020204" pitchFamily="34" charset="0"/>
              </a:rPr>
              <a:t>Responsive Product Listing and filtering based on different filters.</a:t>
            </a:r>
          </a:p>
          <a:p>
            <a:pPr lvl="1">
              <a:buFont typeface="Arial" panose="020B0604020202020204" pitchFamily="34" charset="0"/>
              <a:buChar char="•"/>
            </a:pPr>
            <a:r>
              <a:rPr lang="en-US" sz="3200" dirty="0">
                <a:solidFill>
                  <a:schemeClr val="tx2"/>
                </a:solidFill>
                <a:latin typeface="Equip" panose="02000503030000020004" pitchFamily="2" charset="0"/>
                <a:ea typeface="Open Sans" panose="020B0606030504020204" pitchFamily="34" charset="0"/>
                <a:cs typeface="Open Sans" panose="020B0606030504020204" pitchFamily="34" charset="0"/>
              </a:rPr>
              <a:t>Secure Authentication leveraging OAuth (GitHub) and traditional username-password mechanisms.</a:t>
            </a:r>
            <a:endParaRPr lang="en-IN" sz="3200" dirty="0">
              <a:solidFill>
                <a:schemeClr val="tx2"/>
              </a:solidFill>
              <a:latin typeface="Equip" panose="02000503030000020004" pitchFamily="2" charset="0"/>
              <a:ea typeface="Open Sans" panose="020B0606030504020204" pitchFamily="34" charset="0"/>
              <a:cs typeface="Open Sans" panose="020B0606030504020204" pitchFamily="34" charset="0"/>
            </a:endParaRPr>
          </a:p>
          <a:p>
            <a:endParaRPr lang="en-IN" sz="3200" dirty="0">
              <a:solidFill>
                <a:schemeClr val="tx2"/>
              </a:solidFill>
              <a:latin typeface="+mn-lt"/>
              <a:ea typeface="Open Sans" panose="020B0606030504020204" pitchFamily="34" charset="0"/>
              <a:cs typeface="Open Sans" panose="020B0606030504020204" pitchFamily="34" charset="0"/>
            </a:endParaRPr>
          </a:p>
          <a:p>
            <a:pPr marL="457200" indent="-457200">
              <a:buFont typeface="Wingdings" panose="05000000000000000000" pitchFamily="2" charset="2"/>
              <a:buChar char="v"/>
            </a:pPr>
            <a:r>
              <a:rPr lang="en-IN" b="1" u="sng" dirty="0">
                <a:solidFill>
                  <a:schemeClr val="tx2"/>
                </a:solidFill>
                <a:ea typeface="Open Sans" panose="020B0606030504020204" pitchFamily="34" charset="0"/>
                <a:cs typeface="Open Sans" panose="020B0606030504020204" pitchFamily="34" charset="0"/>
              </a:rPr>
              <a:t>Backend – Microservices</a:t>
            </a:r>
          </a:p>
          <a:p>
            <a:endParaRPr lang="en-IN" sz="3200" dirty="0">
              <a:solidFill>
                <a:schemeClr val="tx2"/>
              </a:solidFill>
              <a:latin typeface="+mn-lt"/>
              <a:ea typeface="Open Sans" panose="020B0606030504020204" pitchFamily="34" charset="0"/>
              <a:cs typeface="Open Sans" panose="020B0606030504020204" pitchFamily="34" charset="0"/>
            </a:endParaRPr>
          </a:p>
          <a:p>
            <a:pPr lvl="1">
              <a:buFont typeface="Arial" panose="020B0604020202020204" pitchFamily="34" charset="0"/>
              <a:buChar char="•"/>
            </a:pPr>
            <a:r>
              <a:rPr lang="en-IN" sz="3200" dirty="0">
                <a:solidFill>
                  <a:schemeClr val="tx2"/>
                </a:solidFill>
                <a:latin typeface="Equip" panose="02000503030000020004" pitchFamily="2" charset="0"/>
                <a:ea typeface="Open Sans" panose="020B0606030504020204" pitchFamily="34" charset="0"/>
                <a:cs typeface="Open Sans" panose="020B0606030504020204" pitchFamily="34" charset="0"/>
              </a:rPr>
              <a:t>Product, Cart, Order, Inventory, Wishlist, Review, Search Service etc.</a:t>
            </a:r>
          </a:p>
          <a:p>
            <a:pPr lvl="1">
              <a:buFont typeface="Arial" panose="020B0604020202020204" pitchFamily="34" charset="0"/>
              <a:buChar char="•"/>
            </a:pPr>
            <a:r>
              <a:rPr lang="en-IN" sz="3200" dirty="0">
                <a:solidFill>
                  <a:schemeClr val="tx2"/>
                </a:solidFill>
                <a:latin typeface="Equip" panose="02000503030000020004" pitchFamily="2" charset="0"/>
                <a:ea typeface="Open Sans" panose="020B0606030504020204" pitchFamily="34" charset="0"/>
                <a:cs typeface="Open Sans" panose="020B0606030504020204" pitchFamily="34" charset="0"/>
              </a:rPr>
              <a:t>Drool’s Rule Engine for managing dynamic pricing and discounts.</a:t>
            </a:r>
          </a:p>
          <a:p>
            <a:pPr lvl="1">
              <a:buFont typeface="Arial" panose="020B0604020202020204" pitchFamily="34" charset="0"/>
              <a:buChar char="•"/>
            </a:pPr>
            <a:r>
              <a:rPr lang="en-IN" sz="3200" dirty="0">
                <a:solidFill>
                  <a:schemeClr val="tx2"/>
                </a:solidFill>
                <a:latin typeface="Equip" panose="02000503030000020004" pitchFamily="2" charset="0"/>
                <a:ea typeface="Open Sans" panose="020B0606030504020204" pitchFamily="34" charset="0"/>
                <a:cs typeface="Open Sans" panose="020B0606030504020204" pitchFamily="34" charset="0"/>
              </a:rPr>
              <a:t>Kafka-based event-driven architecture for smooth inter-service communication.</a:t>
            </a:r>
          </a:p>
          <a:p>
            <a:pPr>
              <a:buFont typeface="Arial" panose="020B0604020202020204" pitchFamily="34" charset="0"/>
              <a:buChar char="•"/>
            </a:pPr>
            <a:endParaRPr lang="en-IN" sz="3200" dirty="0">
              <a:solidFill>
                <a:schemeClr val="tx2"/>
              </a:solidFill>
              <a:latin typeface="+mn-lt"/>
              <a:ea typeface="Open Sans" panose="020B0606030504020204" pitchFamily="34" charset="0"/>
              <a:cs typeface="Open Sans" panose="020B0606030504020204" pitchFamily="34" charset="0"/>
            </a:endParaRPr>
          </a:p>
          <a:p>
            <a:pPr marL="457200" indent="-457200">
              <a:buFont typeface="Wingdings" panose="05000000000000000000" pitchFamily="2" charset="2"/>
              <a:buChar char="v"/>
            </a:pPr>
            <a:r>
              <a:rPr lang="en-IN" b="1" u="sng" dirty="0">
                <a:solidFill>
                  <a:schemeClr val="tx2"/>
                </a:solidFill>
                <a:ea typeface="Open Sans" panose="020B0606030504020204" pitchFamily="34" charset="0"/>
                <a:cs typeface="Open Sans" panose="020B0606030504020204" pitchFamily="34" charset="0"/>
              </a:rPr>
              <a:t>Database &amp; Storage</a:t>
            </a:r>
          </a:p>
          <a:p>
            <a:endParaRPr lang="en-IN" sz="3200" dirty="0">
              <a:solidFill>
                <a:schemeClr val="tx2"/>
              </a:solidFill>
              <a:latin typeface="+mn-lt"/>
              <a:ea typeface="Open Sans" panose="020B0606030504020204" pitchFamily="34" charset="0"/>
              <a:cs typeface="Open Sans" panose="020B0606030504020204" pitchFamily="34" charset="0"/>
            </a:endParaRPr>
          </a:p>
          <a:p>
            <a:pPr lvl="1">
              <a:buFont typeface="Arial" panose="020B0604020202020204" pitchFamily="34" charset="0"/>
              <a:buChar char="•"/>
            </a:pPr>
            <a:r>
              <a:rPr lang="en-IN" sz="3200" dirty="0">
                <a:solidFill>
                  <a:schemeClr val="tx2"/>
                </a:solidFill>
                <a:latin typeface="Equip" panose="02000503030000020004" pitchFamily="2" charset="0"/>
                <a:ea typeface="Open Sans" panose="020B0606030504020204" pitchFamily="34" charset="0"/>
                <a:cs typeface="Open Sans" panose="020B0606030504020204" pitchFamily="34" charset="0"/>
              </a:rPr>
              <a:t>MySQL for structured data like orders &amp; user details.</a:t>
            </a:r>
          </a:p>
          <a:p>
            <a:pPr lvl="1">
              <a:buFont typeface="Arial" panose="020B0604020202020204" pitchFamily="34" charset="0"/>
              <a:buChar char="•"/>
            </a:pPr>
            <a:r>
              <a:rPr lang="en-IN" sz="3200" dirty="0">
                <a:solidFill>
                  <a:schemeClr val="tx2"/>
                </a:solidFill>
                <a:latin typeface="Equip" panose="02000503030000020004" pitchFamily="2" charset="0"/>
                <a:ea typeface="Open Sans" panose="020B0606030504020204" pitchFamily="34" charset="0"/>
                <a:cs typeface="Open Sans" panose="020B0606030504020204" pitchFamily="34" charset="0"/>
              </a:rPr>
              <a:t>Mongo DB - NoSQL for products data, carts and reviews.</a:t>
            </a:r>
          </a:p>
          <a:p>
            <a:pPr lvl="1">
              <a:buFont typeface="Arial" panose="020B0604020202020204" pitchFamily="34" charset="0"/>
              <a:buChar char="•"/>
            </a:pPr>
            <a:r>
              <a:rPr lang="en-IN" sz="3200" dirty="0">
                <a:solidFill>
                  <a:schemeClr val="tx2"/>
                </a:solidFill>
                <a:latin typeface="Equip" panose="02000503030000020004" pitchFamily="2" charset="0"/>
                <a:ea typeface="Open Sans" panose="020B0606030504020204" pitchFamily="34" charset="0"/>
                <a:cs typeface="Open Sans" panose="020B0606030504020204" pitchFamily="34" charset="0"/>
              </a:rPr>
              <a:t>Redis Cache for faster response times.</a:t>
            </a:r>
          </a:p>
          <a:p>
            <a:pPr lvl="1">
              <a:buFont typeface="Arial" panose="020B0604020202020204" pitchFamily="34" charset="0"/>
              <a:buChar char="•"/>
            </a:pPr>
            <a:r>
              <a:rPr lang="en-IN" sz="3200" dirty="0">
                <a:solidFill>
                  <a:schemeClr val="tx2"/>
                </a:solidFill>
                <a:latin typeface="Equip" panose="02000503030000020004" pitchFamily="2" charset="0"/>
                <a:ea typeface="Open Sans" panose="020B0606030504020204" pitchFamily="34" charset="0"/>
                <a:cs typeface="Open Sans" panose="020B0606030504020204" pitchFamily="34" charset="0"/>
              </a:rPr>
              <a:t>S3 Bucket for storing images and static content.</a:t>
            </a:r>
          </a:p>
          <a:p>
            <a:pPr marL="571500" indent="-571500">
              <a:buFont typeface="Arial" panose="020B0604020202020204" pitchFamily="34" charset="0"/>
              <a:buChar char="•"/>
            </a:pPr>
            <a:endParaRPr lang="en-IN" sz="3200" dirty="0">
              <a:solidFill>
                <a:schemeClr val="bg1"/>
              </a:solidFill>
              <a:latin typeface="+mn-lt"/>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4243372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EEF261-7201-4FF3-EF4A-260CA4C0FC7F}"/>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EA3EEDDC-9DFC-3CDD-ADFB-64827C4A1820}"/>
              </a:ext>
            </a:extLst>
          </p:cNvPr>
          <p:cNvSpPr txBox="1"/>
          <p:nvPr/>
        </p:nvSpPr>
        <p:spPr>
          <a:xfrm>
            <a:off x="994144" y="920845"/>
            <a:ext cx="12195544" cy="646331"/>
          </a:xfrm>
          <a:prstGeom prst="rect">
            <a:avLst/>
          </a:prstGeom>
          <a:noFill/>
        </p:spPr>
        <p:txBody>
          <a:bodyPr wrap="square">
            <a:spAutoFit/>
          </a:bodyPr>
          <a:lstStyle/>
          <a:p>
            <a:r>
              <a:rPr lang="en-US" b="1" dirty="0">
                <a:solidFill>
                  <a:schemeClr val="tx2"/>
                </a:solidFill>
              </a:rPr>
              <a:t>Continuing.…</a:t>
            </a:r>
            <a:endParaRPr lang="en-IN" b="1" dirty="0">
              <a:solidFill>
                <a:schemeClr val="tx2"/>
              </a:solidFill>
            </a:endParaRPr>
          </a:p>
        </p:txBody>
      </p:sp>
      <p:cxnSp>
        <p:nvCxnSpPr>
          <p:cNvPr id="7" name="Straight Connector 6">
            <a:extLst>
              <a:ext uri="{FF2B5EF4-FFF2-40B4-BE49-F238E27FC236}">
                <a16:creationId xmlns:a16="http://schemas.microsoft.com/office/drawing/2014/main" id="{88267C5C-74BD-7FE1-2281-E65D82BC34E6}"/>
              </a:ext>
            </a:extLst>
          </p:cNvPr>
          <p:cNvCxnSpPr>
            <a:cxnSpLocks/>
          </p:cNvCxnSpPr>
          <p:nvPr/>
        </p:nvCxnSpPr>
        <p:spPr>
          <a:xfrm>
            <a:off x="940515" y="1658934"/>
            <a:ext cx="18994581" cy="0"/>
          </a:xfrm>
          <a:prstGeom prst="line">
            <a:avLst/>
          </a:prstGeom>
          <a:ln w="25400">
            <a:solidFill>
              <a:srgbClr val="12ECBD"/>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C63CB3C-CA40-B7F6-D5E8-335B653CBDE0}"/>
              </a:ext>
            </a:extLst>
          </p:cNvPr>
          <p:cNvSpPr txBox="1"/>
          <p:nvPr/>
        </p:nvSpPr>
        <p:spPr>
          <a:xfrm>
            <a:off x="1195697" y="2818799"/>
            <a:ext cx="18920638" cy="7109639"/>
          </a:xfrm>
          <a:prstGeom prst="rect">
            <a:avLst/>
          </a:prstGeom>
          <a:noFill/>
        </p:spPr>
        <p:txBody>
          <a:bodyPr wrap="square">
            <a:spAutoFit/>
          </a:bodyPr>
          <a:lstStyle/>
          <a:p>
            <a:pPr marL="457200" indent="-457200">
              <a:buFont typeface="Wingdings" panose="05000000000000000000" pitchFamily="2" charset="2"/>
              <a:buChar char="v"/>
            </a:pPr>
            <a:r>
              <a:rPr lang="en-IN" b="1" u="sng" dirty="0">
                <a:solidFill>
                  <a:schemeClr val="tx2"/>
                </a:solidFill>
                <a:ea typeface="Open Sans" panose="020B0606030504020204" pitchFamily="34" charset="0"/>
                <a:cs typeface="Open Sans" panose="020B0606030504020204" pitchFamily="34" charset="0"/>
              </a:rPr>
              <a:t>AWS-based Deployment</a:t>
            </a:r>
          </a:p>
          <a:p>
            <a:endParaRPr lang="en-IN" sz="3200" dirty="0">
              <a:latin typeface="+mn-lt"/>
            </a:endParaRPr>
          </a:p>
          <a:p>
            <a:pPr lvl="1">
              <a:buFont typeface="Arial" panose="020B0604020202020204" pitchFamily="34" charset="0"/>
              <a:buChar char="•"/>
            </a:pPr>
            <a:r>
              <a:rPr lang="en-US" sz="3200" dirty="0">
                <a:solidFill>
                  <a:schemeClr val="tx2"/>
                </a:solidFill>
                <a:latin typeface="Equip" panose="02000503030000020004" pitchFamily="2" charset="0"/>
              </a:rPr>
              <a:t>AWS ECS with Fargate for deploying and scaling containerized microservices without server management.</a:t>
            </a:r>
          </a:p>
          <a:p>
            <a:pPr lvl="1">
              <a:buFont typeface="Arial" panose="020B0604020202020204" pitchFamily="34" charset="0"/>
              <a:buChar char="•"/>
            </a:pPr>
            <a:r>
              <a:rPr lang="en-IN" sz="3200" dirty="0">
                <a:solidFill>
                  <a:schemeClr val="tx2"/>
                </a:solidFill>
                <a:latin typeface="Equip" panose="02000503030000020004" pitchFamily="2" charset="0"/>
              </a:rPr>
              <a:t>API Gateway with authentication &amp; rate limiting.</a:t>
            </a:r>
          </a:p>
          <a:p>
            <a:pPr lvl="1">
              <a:buFont typeface="Arial" panose="020B0604020202020204" pitchFamily="34" charset="0"/>
              <a:buChar char="•"/>
            </a:pPr>
            <a:r>
              <a:rPr lang="en-IN" sz="3200" dirty="0">
                <a:solidFill>
                  <a:schemeClr val="tx2"/>
                </a:solidFill>
                <a:latin typeface="Equip" panose="02000503030000020004" pitchFamily="2" charset="0"/>
              </a:rPr>
              <a:t>CloudFront CDN for faster content delivery.</a:t>
            </a:r>
          </a:p>
          <a:p>
            <a:pPr lvl="1">
              <a:buFont typeface="Arial" panose="020B0604020202020204" pitchFamily="34" charset="0"/>
              <a:buChar char="•"/>
            </a:pPr>
            <a:r>
              <a:rPr lang="en-IN" sz="3200" dirty="0">
                <a:solidFill>
                  <a:schemeClr val="tx2"/>
                </a:solidFill>
                <a:latin typeface="Equip" panose="02000503030000020004" pitchFamily="2" charset="0"/>
              </a:rPr>
              <a:t>AWS SNS &amp; SES for email &amp; push notifications.</a:t>
            </a:r>
          </a:p>
          <a:p>
            <a:pPr>
              <a:buFont typeface="Arial" panose="020B0604020202020204" pitchFamily="34" charset="0"/>
              <a:buChar char="•"/>
            </a:pPr>
            <a:endParaRPr lang="en-IN" sz="3200" dirty="0">
              <a:latin typeface="+mn-lt"/>
            </a:endParaRPr>
          </a:p>
          <a:p>
            <a:endParaRPr lang="en-IN" sz="3200" dirty="0">
              <a:latin typeface="+mn-lt"/>
            </a:endParaRPr>
          </a:p>
          <a:p>
            <a:pPr marL="457200" indent="-457200">
              <a:buFont typeface="Wingdings" panose="05000000000000000000" pitchFamily="2" charset="2"/>
              <a:buChar char="v"/>
            </a:pPr>
            <a:r>
              <a:rPr lang="en-IN" b="1" u="sng" dirty="0">
                <a:solidFill>
                  <a:schemeClr val="tx2"/>
                </a:solidFill>
                <a:ea typeface="Open Sans" panose="020B0606030504020204" pitchFamily="34" charset="0"/>
                <a:cs typeface="Open Sans" panose="020B0606030504020204" pitchFamily="34" charset="0"/>
              </a:rPr>
              <a:t>Observability &amp; Security</a:t>
            </a:r>
          </a:p>
          <a:p>
            <a:endParaRPr lang="en-IN" sz="3200" dirty="0">
              <a:latin typeface="+mn-lt"/>
            </a:endParaRPr>
          </a:p>
          <a:p>
            <a:pPr lvl="1">
              <a:buFont typeface="Arial" panose="020B0604020202020204" pitchFamily="34" charset="0"/>
              <a:buChar char="•"/>
            </a:pPr>
            <a:r>
              <a:rPr lang="en-IN" sz="3200" dirty="0">
                <a:solidFill>
                  <a:schemeClr val="tx2"/>
                </a:solidFill>
                <a:latin typeface="Equip" panose="02000503030000020004" pitchFamily="2" charset="0"/>
              </a:rPr>
              <a:t>CloudWatch, CloudTrail &amp; AWS X-Ray for monitoring and debugging.</a:t>
            </a:r>
          </a:p>
          <a:p>
            <a:pPr lvl="1">
              <a:buFont typeface="Arial" panose="020B0604020202020204" pitchFamily="34" charset="0"/>
              <a:buChar char="•"/>
            </a:pPr>
            <a:r>
              <a:rPr lang="en-IN" sz="3200" dirty="0">
                <a:solidFill>
                  <a:schemeClr val="tx2"/>
                </a:solidFill>
                <a:latin typeface="Equip" panose="02000503030000020004" pitchFamily="2" charset="0"/>
              </a:rPr>
              <a:t>WAF &amp; Shield for enhanced security and access control.</a:t>
            </a:r>
          </a:p>
          <a:p>
            <a:pPr lvl="1">
              <a:buFont typeface="Arial" panose="020B0604020202020204" pitchFamily="34" charset="0"/>
              <a:buChar char="•"/>
            </a:pPr>
            <a:r>
              <a:rPr lang="en-IN" sz="3200" dirty="0">
                <a:solidFill>
                  <a:schemeClr val="tx2"/>
                </a:solidFill>
                <a:latin typeface="Equip" panose="02000503030000020004" pitchFamily="2" charset="0"/>
              </a:rPr>
              <a:t>Automated Backups &amp; Disaster Recovery for business continuity.</a:t>
            </a:r>
          </a:p>
        </p:txBody>
      </p:sp>
    </p:spTree>
    <p:extLst>
      <p:ext uri="{BB962C8B-B14F-4D97-AF65-F5344CB8AC3E}">
        <p14:creationId xmlns:p14="http://schemas.microsoft.com/office/powerpoint/2010/main" val="38848700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6A6CC9-49A1-BAAA-FF86-BD0FAC8A2123}"/>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415AC17E-6BE8-CC06-9EB9-C543F8700643}"/>
              </a:ext>
            </a:extLst>
          </p:cNvPr>
          <p:cNvSpPr txBox="1"/>
          <p:nvPr/>
        </p:nvSpPr>
        <p:spPr>
          <a:xfrm>
            <a:off x="2635792" y="3794688"/>
            <a:ext cx="7838043" cy="8508148"/>
          </a:xfrm>
          <a:prstGeom prst="rect">
            <a:avLst/>
          </a:prstGeom>
          <a:noFill/>
        </p:spPr>
        <p:txBody>
          <a:bodyPr wrap="square" lIns="91440" tIns="45720" rIns="91440" bIns="45720" numCol="1" spcCol="288000" rtlCol="0" anchor="t">
            <a:noAutofit/>
          </a:bodyPr>
          <a:lstStyle/>
          <a:p>
            <a:pPr marL="228600" indent="-228600" algn="just">
              <a:lnSpc>
                <a:spcPct val="120000"/>
              </a:lnSpc>
              <a:spcAft>
                <a:spcPts val="600"/>
              </a:spcAft>
              <a:buClr>
                <a:schemeClr val="tx2"/>
              </a:buClr>
              <a:buSzPct val="140000"/>
              <a:buFont typeface="Arial" panose="020B0604020202020204" pitchFamily="34" charset="0"/>
              <a:buChar char="•"/>
              <a:defRPr/>
            </a:pPr>
            <a:endParaRPr lang="en-US" sz="2400" b="0" i="0" u="none" strike="noStrike" kern="1200" cap="none" spc="0" normalizeH="0" baseline="0" noProof="0" dirty="0">
              <a:ln>
                <a:noFill/>
              </a:ln>
              <a:solidFill>
                <a:srgbClr val="06041F"/>
              </a:solidFill>
              <a:effectLst/>
              <a:uLnTx/>
              <a:uFillTx/>
              <a:latin typeface="Equip Light"/>
            </a:endParaRPr>
          </a:p>
        </p:txBody>
      </p:sp>
      <p:sp>
        <p:nvSpPr>
          <p:cNvPr id="3" name="TextBox 2">
            <a:extLst>
              <a:ext uri="{FF2B5EF4-FFF2-40B4-BE49-F238E27FC236}">
                <a16:creationId xmlns:a16="http://schemas.microsoft.com/office/drawing/2014/main" id="{76F89A07-C2B1-41B2-6171-67AFBCF2FF16}"/>
              </a:ext>
            </a:extLst>
          </p:cNvPr>
          <p:cNvSpPr txBox="1"/>
          <p:nvPr/>
        </p:nvSpPr>
        <p:spPr>
          <a:xfrm>
            <a:off x="940515" y="766833"/>
            <a:ext cx="13205637" cy="646331"/>
          </a:xfrm>
          <a:prstGeom prst="rect">
            <a:avLst/>
          </a:prstGeom>
          <a:noFill/>
        </p:spPr>
        <p:txBody>
          <a:bodyPr wrap="square" rtlCol="0">
            <a:spAutoFit/>
          </a:bodyPr>
          <a:lstStyle/>
          <a:p>
            <a:r>
              <a:rPr lang="en-US" b="1" dirty="0">
                <a:solidFill>
                  <a:schemeClr val="tx2"/>
                </a:solidFill>
              </a:rPr>
              <a:t>Solution Diagram</a:t>
            </a:r>
            <a:endParaRPr lang="en-IN" b="1" dirty="0">
              <a:solidFill>
                <a:schemeClr val="tx2"/>
              </a:solidFill>
            </a:endParaRPr>
          </a:p>
        </p:txBody>
      </p:sp>
      <p:cxnSp>
        <p:nvCxnSpPr>
          <p:cNvPr id="4" name="Straight Connector 3">
            <a:extLst>
              <a:ext uri="{FF2B5EF4-FFF2-40B4-BE49-F238E27FC236}">
                <a16:creationId xmlns:a16="http://schemas.microsoft.com/office/drawing/2014/main" id="{8B927D86-72D6-B53F-5F70-C912F4EF60EB}"/>
              </a:ext>
            </a:extLst>
          </p:cNvPr>
          <p:cNvCxnSpPr>
            <a:cxnSpLocks/>
          </p:cNvCxnSpPr>
          <p:nvPr/>
        </p:nvCxnSpPr>
        <p:spPr>
          <a:xfrm>
            <a:off x="940515" y="1658934"/>
            <a:ext cx="18994581" cy="0"/>
          </a:xfrm>
          <a:prstGeom prst="line">
            <a:avLst/>
          </a:prstGeom>
          <a:ln w="25400">
            <a:solidFill>
              <a:srgbClr val="12ECBD"/>
            </a:solidFill>
          </a:ln>
        </p:spPr>
        <p:style>
          <a:lnRef idx="1">
            <a:schemeClr val="accent1"/>
          </a:lnRef>
          <a:fillRef idx="0">
            <a:schemeClr val="accent1"/>
          </a:fillRef>
          <a:effectRef idx="0">
            <a:schemeClr val="accent1"/>
          </a:effectRef>
          <a:fontRef idx="minor">
            <a:schemeClr val="tx1"/>
          </a:fontRef>
        </p:style>
      </p:cxnSp>
      <p:pic>
        <p:nvPicPr>
          <p:cNvPr id="5" name="Picture 4" descr="A screenshot of a computer&#10;&#10;AI-generated content may be incorrect.">
            <a:extLst>
              <a:ext uri="{FF2B5EF4-FFF2-40B4-BE49-F238E27FC236}">
                <a16:creationId xmlns:a16="http://schemas.microsoft.com/office/drawing/2014/main" id="{5F791781-7270-1FF8-0E21-38583E81A0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43740" y="3304470"/>
            <a:ext cx="20903609" cy="8508148"/>
          </a:xfrm>
          <a:prstGeom prst="rect">
            <a:avLst/>
          </a:prstGeom>
        </p:spPr>
      </p:pic>
    </p:spTree>
    <p:extLst>
      <p:ext uri="{BB962C8B-B14F-4D97-AF65-F5344CB8AC3E}">
        <p14:creationId xmlns:p14="http://schemas.microsoft.com/office/powerpoint/2010/main" val="2178575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F1AA58-F331-5D32-04B5-905F28F879B0}"/>
            </a:ext>
          </a:extLst>
        </p:cNvPr>
        <p:cNvGrpSpPr/>
        <p:nvPr/>
      </p:nvGrpSpPr>
      <p:grpSpPr>
        <a:xfrm>
          <a:off x="0" y="0"/>
          <a:ext cx="0" cy="0"/>
          <a:chOff x="0" y="0"/>
          <a:chExt cx="0" cy="0"/>
        </a:xfrm>
      </p:grpSpPr>
      <p:sp>
        <p:nvSpPr>
          <p:cNvPr id="5" name="Title 5">
            <a:extLst>
              <a:ext uri="{FF2B5EF4-FFF2-40B4-BE49-F238E27FC236}">
                <a16:creationId xmlns:a16="http://schemas.microsoft.com/office/drawing/2014/main" id="{CDC34240-519A-8DBE-3937-9CB297019401}"/>
              </a:ext>
            </a:extLst>
          </p:cNvPr>
          <p:cNvSpPr txBox="1">
            <a:spLocks/>
          </p:cNvSpPr>
          <p:nvPr/>
        </p:nvSpPr>
        <p:spPr>
          <a:xfrm>
            <a:off x="1161538" y="6139214"/>
            <a:ext cx="21467108" cy="1437573"/>
          </a:xfrm>
          <a:prstGeom prst="rect">
            <a:avLst/>
          </a:prstGeom>
        </p:spPr>
        <p:txBody>
          <a:bodyPr vert="horz" lIns="182880" tIns="91440" rIns="182880" bIns="91440" rtlCol="0" anchor="ctr">
            <a:spAutoFit/>
          </a:bodyPr>
          <a:lstStyle>
            <a:lvl1pPr algn="l" defTabSz="914400" rtl="0" eaLnBrk="1" latinLnBrk="0" hangingPunct="1">
              <a:lnSpc>
                <a:spcPct val="80000"/>
              </a:lnSpc>
              <a:spcBef>
                <a:spcPct val="0"/>
              </a:spcBef>
              <a:buNone/>
              <a:defRPr sz="5400" b="1" i="0" kern="1200">
                <a:solidFill>
                  <a:schemeClr val="bg1"/>
                </a:solidFill>
                <a:latin typeface="Equip Extended" panose="02000503030000020004" pitchFamily="2" charset="77"/>
                <a:ea typeface="+mj-ea"/>
                <a:cs typeface="+mj-cs"/>
              </a:defRPr>
            </a:lvl1pPr>
          </a:lstStyle>
          <a:p>
            <a:pPr marL="0" marR="0" lvl="0" indent="0" algn="l" defTabSz="914400" rtl="0" eaLnBrk="1" fontAlgn="base" latinLnBrk="0" hangingPunct="1">
              <a:lnSpc>
                <a:spcPct val="80000"/>
              </a:lnSpc>
              <a:spcBef>
                <a:spcPct val="0"/>
              </a:spcBef>
              <a:spcAft>
                <a:spcPct val="0"/>
              </a:spcAft>
              <a:buClrTx/>
              <a:buSzTx/>
              <a:buFontTx/>
              <a:buNone/>
              <a:tabLst/>
              <a:defRPr/>
            </a:pPr>
            <a:r>
              <a:rPr kumimoji="0" lang="en-US" sz="9600" b="1" i="0" u="none" strike="noStrike" kern="1200" cap="none" spc="0" normalizeH="0" baseline="0" noProof="0" dirty="0">
                <a:ln>
                  <a:noFill/>
                </a:ln>
                <a:solidFill>
                  <a:srgbClr val="FFFFFF"/>
                </a:solidFill>
                <a:effectLst/>
                <a:uLnTx/>
                <a:uFillTx/>
                <a:latin typeface="Equip Extended" panose="02000503030000020004" pitchFamily="2" charset="77"/>
                <a:ea typeface="+mj-ea"/>
                <a:cs typeface="+mj-cs"/>
              </a:rPr>
              <a:t>High Level Architecture Diagram</a:t>
            </a:r>
          </a:p>
        </p:txBody>
      </p:sp>
    </p:spTree>
    <p:extLst>
      <p:ext uri="{BB962C8B-B14F-4D97-AF65-F5344CB8AC3E}">
        <p14:creationId xmlns:p14="http://schemas.microsoft.com/office/powerpoint/2010/main" val="17719755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2">
            <a:extLst>
              <a:ext uri="{FF2B5EF4-FFF2-40B4-BE49-F238E27FC236}">
                <a16:creationId xmlns:a16="http://schemas.microsoft.com/office/drawing/2014/main" id="{B7874611-81F5-66D1-08FE-AF355F232422}"/>
              </a:ext>
            </a:extLst>
          </p:cNvPr>
          <p:cNvSpPr>
            <a:spLocks noGrp="1"/>
          </p:cNvSpPr>
          <p:nvPr/>
        </p:nvSpPr>
        <p:spPr>
          <a:xfrm>
            <a:off x="940515" y="2218034"/>
            <a:ext cx="19030258" cy="9880656"/>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000" b="0" i="0" kern="1200">
                <a:solidFill>
                  <a:srgbClr val="060320"/>
                </a:solidFill>
                <a:latin typeface="Equip Medium" panose="02000503030000020004" pitchFamily="2" charset="77"/>
                <a:ea typeface="+mn-ea"/>
                <a:cs typeface="+mn-cs"/>
              </a:defRPr>
            </a:lvl1pPr>
            <a:lvl2pPr marL="685800" indent="-228600" algn="l" defTabSz="914400" rtl="0" eaLnBrk="1" latinLnBrk="0" hangingPunct="1">
              <a:lnSpc>
                <a:spcPct val="90000"/>
              </a:lnSpc>
              <a:spcBef>
                <a:spcPts val="500"/>
              </a:spcBef>
              <a:buClr>
                <a:srgbClr val="00DBA9"/>
              </a:buClr>
              <a:buFont typeface="Arial" panose="020B0604020202020204" pitchFamily="34" charset="0"/>
              <a:buChar char="•"/>
              <a:defRPr sz="1800" b="0" i="0" kern="1200">
                <a:solidFill>
                  <a:srgbClr val="060320"/>
                </a:solidFill>
                <a:latin typeface="Equip" panose="02000503030000020004" pitchFamily="2" charset="77"/>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1600" b="0" i="0" kern="1200">
                <a:solidFill>
                  <a:srgbClr val="060320"/>
                </a:solidFill>
                <a:latin typeface="Equip" panose="02000503030000020004" pitchFamily="2" charset="77"/>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400" b="0" i="0" kern="1200">
                <a:solidFill>
                  <a:srgbClr val="060320"/>
                </a:solidFill>
                <a:latin typeface="Equip Light" panose="02000503000000020004" pitchFamily="2" charset="77"/>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200" b="0" i="0" kern="1200">
                <a:solidFill>
                  <a:srgbClr val="060320"/>
                </a:solidFill>
                <a:latin typeface="Equip Light" panose="02000503000000020004"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IN" sz="3600" dirty="0">
              <a:latin typeface="Equip" panose="02000503030000020004" pitchFamily="2" charset="0"/>
            </a:endParaRPr>
          </a:p>
        </p:txBody>
      </p:sp>
      <p:sp>
        <p:nvSpPr>
          <p:cNvPr id="5" name="Title 11">
            <a:extLst>
              <a:ext uri="{FF2B5EF4-FFF2-40B4-BE49-F238E27FC236}">
                <a16:creationId xmlns:a16="http://schemas.microsoft.com/office/drawing/2014/main" id="{60DCACD9-75DE-A1D1-48DE-263F3D38400E}"/>
              </a:ext>
            </a:extLst>
          </p:cNvPr>
          <p:cNvSpPr txBox="1">
            <a:spLocks/>
          </p:cNvSpPr>
          <p:nvPr/>
        </p:nvSpPr>
        <p:spPr>
          <a:xfrm>
            <a:off x="940515" y="528010"/>
            <a:ext cx="19030258" cy="857533"/>
          </a:xfrm>
          <a:prstGeom prst="rect">
            <a:avLst/>
          </a:prstGeom>
        </p:spPr>
        <p:txBody>
          <a:bodyPr/>
          <a:lstStyle>
            <a:lvl1pPr algn="l" defTabSz="1828800" rtl="0" eaLnBrk="1" latinLnBrk="0" hangingPunct="1">
              <a:lnSpc>
                <a:spcPct val="100000"/>
              </a:lnSpc>
              <a:spcBef>
                <a:spcPct val="0"/>
              </a:spcBef>
              <a:buNone/>
              <a:defRPr sz="6400" b="1" i="0" kern="1200">
                <a:solidFill>
                  <a:schemeClr val="tx2"/>
                </a:solidFill>
                <a:latin typeface="Equip Extended" panose="02000503030000020004" pitchFamily="2" charset="77"/>
                <a:ea typeface="+mj-ea"/>
                <a:cs typeface="+mj-cs"/>
              </a:defRPr>
            </a:lvl1pPr>
          </a:lstStyle>
          <a:p>
            <a:pPr fontAlgn="auto">
              <a:spcAft>
                <a:spcPts val="0"/>
              </a:spcAft>
              <a:defRPr/>
            </a:pPr>
            <a:r>
              <a:rPr lang="de-DE" sz="4800" dirty="0"/>
              <a:t>High Level Architecture Diagram</a:t>
            </a:r>
            <a:endParaRPr lang="en-US" sz="4800" dirty="0"/>
          </a:p>
        </p:txBody>
      </p:sp>
      <p:cxnSp>
        <p:nvCxnSpPr>
          <p:cNvPr id="6" name="Straight Connector 5">
            <a:extLst>
              <a:ext uri="{FF2B5EF4-FFF2-40B4-BE49-F238E27FC236}">
                <a16:creationId xmlns:a16="http://schemas.microsoft.com/office/drawing/2014/main" id="{1B2AE0F2-F85E-A747-8E26-25E135E191CD}"/>
              </a:ext>
            </a:extLst>
          </p:cNvPr>
          <p:cNvCxnSpPr>
            <a:cxnSpLocks/>
          </p:cNvCxnSpPr>
          <p:nvPr/>
        </p:nvCxnSpPr>
        <p:spPr>
          <a:xfrm>
            <a:off x="940515" y="1658934"/>
            <a:ext cx="18994581" cy="0"/>
          </a:xfrm>
          <a:prstGeom prst="line">
            <a:avLst/>
          </a:prstGeom>
          <a:ln w="25400">
            <a:solidFill>
              <a:srgbClr val="12ECBD"/>
            </a:solidFill>
          </a:ln>
        </p:spPr>
        <p:style>
          <a:lnRef idx="1">
            <a:schemeClr val="accent1"/>
          </a:lnRef>
          <a:fillRef idx="0">
            <a:schemeClr val="accent1"/>
          </a:fillRef>
          <a:effectRef idx="0">
            <a:schemeClr val="accent1"/>
          </a:effectRef>
          <a:fontRef idx="minor">
            <a:schemeClr val="tx1"/>
          </a:fontRef>
        </p:style>
      </p:cxnSp>
      <p:pic>
        <p:nvPicPr>
          <p:cNvPr id="4" name="Picture 3" descr="A screenshot of a computer&#10;&#10;AI-generated content may be incorrect.">
            <a:extLst>
              <a:ext uri="{FF2B5EF4-FFF2-40B4-BE49-F238E27FC236}">
                <a16:creationId xmlns:a16="http://schemas.microsoft.com/office/drawing/2014/main" id="{B613E3DD-2480-02D2-A0C1-6F2CA36702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47777" y="2849531"/>
            <a:ext cx="19989210" cy="9037670"/>
          </a:xfrm>
          <a:prstGeom prst="rect">
            <a:avLst/>
          </a:prstGeom>
        </p:spPr>
      </p:pic>
    </p:spTree>
    <p:extLst>
      <p:ext uri="{BB962C8B-B14F-4D97-AF65-F5344CB8AC3E}">
        <p14:creationId xmlns:p14="http://schemas.microsoft.com/office/powerpoint/2010/main" val="15476278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E6BC3A-0DF5-1687-5528-49501BFB6A35}"/>
            </a:ext>
          </a:extLst>
        </p:cNvPr>
        <p:cNvGrpSpPr/>
        <p:nvPr/>
      </p:nvGrpSpPr>
      <p:grpSpPr>
        <a:xfrm>
          <a:off x="0" y="0"/>
          <a:ext cx="0" cy="0"/>
          <a:chOff x="0" y="0"/>
          <a:chExt cx="0" cy="0"/>
        </a:xfrm>
      </p:grpSpPr>
      <p:sp>
        <p:nvSpPr>
          <p:cNvPr id="5" name="Title 5">
            <a:extLst>
              <a:ext uri="{FF2B5EF4-FFF2-40B4-BE49-F238E27FC236}">
                <a16:creationId xmlns:a16="http://schemas.microsoft.com/office/drawing/2014/main" id="{7AA9F08D-D934-032E-1E9E-5F1977D76036}"/>
              </a:ext>
            </a:extLst>
          </p:cNvPr>
          <p:cNvSpPr txBox="1">
            <a:spLocks/>
          </p:cNvSpPr>
          <p:nvPr/>
        </p:nvSpPr>
        <p:spPr>
          <a:xfrm>
            <a:off x="1161538" y="6139214"/>
            <a:ext cx="21467108" cy="1437573"/>
          </a:xfrm>
          <a:prstGeom prst="rect">
            <a:avLst/>
          </a:prstGeom>
        </p:spPr>
        <p:txBody>
          <a:bodyPr vert="horz" lIns="182880" tIns="91440" rIns="182880" bIns="91440" rtlCol="0" anchor="ctr">
            <a:spAutoFit/>
          </a:bodyPr>
          <a:lstStyle>
            <a:lvl1pPr algn="l" defTabSz="914400" rtl="0" eaLnBrk="1" latinLnBrk="0" hangingPunct="1">
              <a:lnSpc>
                <a:spcPct val="80000"/>
              </a:lnSpc>
              <a:spcBef>
                <a:spcPct val="0"/>
              </a:spcBef>
              <a:buNone/>
              <a:defRPr sz="5400" b="1" i="0" kern="1200">
                <a:solidFill>
                  <a:schemeClr val="bg1"/>
                </a:solidFill>
                <a:latin typeface="Equip Extended" panose="02000503030000020004" pitchFamily="2" charset="77"/>
                <a:ea typeface="+mj-ea"/>
                <a:cs typeface="+mj-cs"/>
              </a:defRPr>
            </a:lvl1pPr>
          </a:lstStyle>
          <a:p>
            <a:pPr marL="0" marR="0" lvl="0" indent="0" algn="l" defTabSz="914400" rtl="0" eaLnBrk="1" fontAlgn="base" latinLnBrk="0" hangingPunct="1">
              <a:lnSpc>
                <a:spcPct val="80000"/>
              </a:lnSpc>
              <a:spcBef>
                <a:spcPct val="0"/>
              </a:spcBef>
              <a:spcAft>
                <a:spcPct val="0"/>
              </a:spcAft>
              <a:buClrTx/>
              <a:buSzTx/>
              <a:buFontTx/>
              <a:buNone/>
              <a:tabLst/>
              <a:defRPr/>
            </a:pPr>
            <a:r>
              <a:rPr kumimoji="0" lang="en-US" sz="9600" b="1" i="0" u="none" strike="noStrike" kern="1200" cap="none" spc="0" normalizeH="0" baseline="0" noProof="0" dirty="0">
                <a:ln>
                  <a:noFill/>
                </a:ln>
                <a:solidFill>
                  <a:srgbClr val="FFFFFF"/>
                </a:solidFill>
                <a:effectLst/>
                <a:uLnTx/>
                <a:uFillTx/>
                <a:latin typeface="Equip Extended" panose="02000503030000020004" pitchFamily="2" charset="77"/>
                <a:ea typeface="+mj-ea"/>
                <a:cs typeface="+mj-cs"/>
              </a:rPr>
              <a:t>Technology Stack</a:t>
            </a:r>
          </a:p>
        </p:txBody>
      </p:sp>
    </p:spTree>
    <p:extLst>
      <p:ext uri="{BB962C8B-B14F-4D97-AF65-F5344CB8AC3E}">
        <p14:creationId xmlns:p14="http://schemas.microsoft.com/office/powerpoint/2010/main" val="29344974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474CCB-F6EE-2EBE-8250-3D5E0264517E}"/>
            </a:ext>
          </a:extLst>
        </p:cNvPr>
        <p:cNvGrpSpPr/>
        <p:nvPr/>
      </p:nvGrpSpPr>
      <p:grpSpPr>
        <a:xfrm>
          <a:off x="0" y="0"/>
          <a:ext cx="0" cy="0"/>
          <a:chOff x="0" y="0"/>
          <a:chExt cx="0" cy="0"/>
        </a:xfrm>
      </p:grpSpPr>
      <p:sp>
        <p:nvSpPr>
          <p:cNvPr id="2" name="Content Placeholder 22">
            <a:extLst>
              <a:ext uri="{FF2B5EF4-FFF2-40B4-BE49-F238E27FC236}">
                <a16:creationId xmlns:a16="http://schemas.microsoft.com/office/drawing/2014/main" id="{A11BE646-977E-6B4E-583F-1117E839BC29}"/>
              </a:ext>
            </a:extLst>
          </p:cNvPr>
          <p:cNvSpPr>
            <a:spLocks noGrp="1"/>
          </p:cNvSpPr>
          <p:nvPr/>
        </p:nvSpPr>
        <p:spPr>
          <a:xfrm>
            <a:off x="940515" y="2218033"/>
            <a:ext cx="18729718" cy="11398089"/>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000" b="0" i="0" kern="1200">
                <a:solidFill>
                  <a:srgbClr val="060320"/>
                </a:solidFill>
                <a:latin typeface="Equip Medium" panose="02000503030000020004" pitchFamily="2" charset="77"/>
                <a:ea typeface="+mn-ea"/>
                <a:cs typeface="+mn-cs"/>
              </a:defRPr>
            </a:lvl1pPr>
            <a:lvl2pPr marL="685800" indent="-228600" algn="l" defTabSz="914400" rtl="0" eaLnBrk="1" latinLnBrk="0" hangingPunct="1">
              <a:lnSpc>
                <a:spcPct val="90000"/>
              </a:lnSpc>
              <a:spcBef>
                <a:spcPts val="500"/>
              </a:spcBef>
              <a:buClr>
                <a:srgbClr val="00DBA9"/>
              </a:buClr>
              <a:buFont typeface="Arial" panose="020B0604020202020204" pitchFamily="34" charset="0"/>
              <a:buChar char="•"/>
              <a:defRPr sz="1800" b="0" i="0" kern="1200">
                <a:solidFill>
                  <a:srgbClr val="060320"/>
                </a:solidFill>
                <a:latin typeface="Equip" panose="02000503030000020004" pitchFamily="2" charset="77"/>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1600" b="0" i="0" kern="1200">
                <a:solidFill>
                  <a:srgbClr val="060320"/>
                </a:solidFill>
                <a:latin typeface="Equip" panose="02000503030000020004" pitchFamily="2" charset="77"/>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400" b="0" i="0" kern="1200">
                <a:solidFill>
                  <a:srgbClr val="060320"/>
                </a:solidFill>
                <a:latin typeface="Equip Light" panose="02000503000000020004" pitchFamily="2" charset="77"/>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200" b="0" i="0" kern="1200">
                <a:solidFill>
                  <a:srgbClr val="060320"/>
                </a:solidFill>
                <a:latin typeface="Equip Light" panose="02000503000000020004"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IN" sz="3600" dirty="0">
              <a:latin typeface="Equip" panose="02000503030000020004" pitchFamily="2" charset="0"/>
            </a:endParaRPr>
          </a:p>
        </p:txBody>
      </p:sp>
      <p:sp>
        <p:nvSpPr>
          <p:cNvPr id="5" name="Title 11">
            <a:extLst>
              <a:ext uri="{FF2B5EF4-FFF2-40B4-BE49-F238E27FC236}">
                <a16:creationId xmlns:a16="http://schemas.microsoft.com/office/drawing/2014/main" id="{F3A999F2-2D67-CD2C-3BA2-61E1461673FB}"/>
              </a:ext>
            </a:extLst>
          </p:cNvPr>
          <p:cNvSpPr txBox="1">
            <a:spLocks/>
          </p:cNvSpPr>
          <p:nvPr/>
        </p:nvSpPr>
        <p:spPr>
          <a:xfrm>
            <a:off x="940515" y="528010"/>
            <a:ext cx="19030258" cy="857533"/>
          </a:xfrm>
          <a:prstGeom prst="rect">
            <a:avLst/>
          </a:prstGeom>
        </p:spPr>
        <p:txBody>
          <a:bodyPr/>
          <a:lstStyle>
            <a:lvl1pPr algn="l" defTabSz="1828800" rtl="0" eaLnBrk="1" latinLnBrk="0" hangingPunct="1">
              <a:lnSpc>
                <a:spcPct val="100000"/>
              </a:lnSpc>
              <a:spcBef>
                <a:spcPct val="0"/>
              </a:spcBef>
              <a:buNone/>
              <a:defRPr sz="6400" b="1" i="0" kern="1200">
                <a:solidFill>
                  <a:schemeClr val="tx2"/>
                </a:solidFill>
                <a:latin typeface="Equip Extended" panose="02000503030000020004" pitchFamily="2" charset="77"/>
                <a:ea typeface="+mj-ea"/>
                <a:cs typeface="+mj-cs"/>
              </a:defRPr>
            </a:lvl1pPr>
          </a:lstStyle>
          <a:p>
            <a:pPr fontAlgn="auto">
              <a:spcAft>
                <a:spcPts val="0"/>
              </a:spcAft>
              <a:defRPr/>
            </a:pPr>
            <a:r>
              <a:rPr lang="de-DE" sz="4800" dirty="0"/>
              <a:t>Technology Stack</a:t>
            </a:r>
            <a:endParaRPr lang="en-US" sz="4800" dirty="0"/>
          </a:p>
        </p:txBody>
      </p:sp>
      <p:cxnSp>
        <p:nvCxnSpPr>
          <p:cNvPr id="6" name="Straight Connector 5">
            <a:extLst>
              <a:ext uri="{FF2B5EF4-FFF2-40B4-BE49-F238E27FC236}">
                <a16:creationId xmlns:a16="http://schemas.microsoft.com/office/drawing/2014/main" id="{1E940E02-2766-A92C-B4EE-75AABAF42C24}"/>
              </a:ext>
            </a:extLst>
          </p:cNvPr>
          <p:cNvCxnSpPr>
            <a:cxnSpLocks/>
          </p:cNvCxnSpPr>
          <p:nvPr/>
        </p:nvCxnSpPr>
        <p:spPr>
          <a:xfrm>
            <a:off x="940515" y="1658934"/>
            <a:ext cx="18994581" cy="0"/>
          </a:xfrm>
          <a:prstGeom prst="line">
            <a:avLst/>
          </a:prstGeom>
          <a:ln w="25400">
            <a:solidFill>
              <a:srgbClr val="12ECBD"/>
            </a:solidFill>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27CDCABC-E355-3699-3F4A-37F83C57441D}"/>
              </a:ext>
            </a:extLst>
          </p:cNvPr>
          <p:cNvGrpSpPr/>
          <p:nvPr/>
        </p:nvGrpSpPr>
        <p:grpSpPr>
          <a:xfrm>
            <a:off x="940515" y="2218023"/>
            <a:ext cx="21562828" cy="11398099"/>
            <a:chOff x="0" y="968947"/>
            <a:chExt cx="5841424" cy="5889053"/>
          </a:xfrm>
          <a:solidFill>
            <a:srgbClr val="13294B"/>
          </a:solidFill>
        </p:grpSpPr>
        <p:sp>
          <p:nvSpPr>
            <p:cNvPr id="4" name="Rectangle 3">
              <a:extLst>
                <a:ext uri="{FF2B5EF4-FFF2-40B4-BE49-F238E27FC236}">
                  <a16:creationId xmlns:a16="http://schemas.microsoft.com/office/drawing/2014/main" id="{B2AC8A1E-70B9-50DD-4FFC-8E60BD659B0E}"/>
                </a:ext>
              </a:extLst>
            </p:cNvPr>
            <p:cNvSpPr/>
            <p:nvPr/>
          </p:nvSpPr>
          <p:spPr>
            <a:xfrm>
              <a:off x="0" y="968948"/>
              <a:ext cx="4963431" cy="588905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FFFFFF"/>
                </a:solidFill>
                <a:latin typeface="Equip Light"/>
              </a:endParaRPr>
            </a:p>
          </p:txBody>
        </p:sp>
        <p:sp>
          <p:nvSpPr>
            <p:cNvPr id="7" name="Right Triangle 6">
              <a:extLst>
                <a:ext uri="{FF2B5EF4-FFF2-40B4-BE49-F238E27FC236}">
                  <a16:creationId xmlns:a16="http://schemas.microsoft.com/office/drawing/2014/main" id="{8446F0FD-5454-0B14-CD51-A767CE345F70}"/>
                </a:ext>
              </a:extLst>
            </p:cNvPr>
            <p:cNvSpPr/>
            <p:nvPr/>
          </p:nvSpPr>
          <p:spPr>
            <a:xfrm flipV="1">
              <a:off x="4963431" y="968947"/>
              <a:ext cx="877993" cy="5889053"/>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FFFFFF"/>
                </a:solidFill>
                <a:latin typeface="Equip Light"/>
              </a:endParaRPr>
            </a:p>
          </p:txBody>
        </p:sp>
      </p:grpSp>
      <p:sp>
        <p:nvSpPr>
          <p:cNvPr id="9" name="TextBox 8">
            <a:extLst>
              <a:ext uri="{FF2B5EF4-FFF2-40B4-BE49-F238E27FC236}">
                <a16:creationId xmlns:a16="http://schemas.microsoft.com/office/drawing/2014/main" id="{C8206F83-E7C7-B044-1570-C71769D0E7AE}"/>
              </a:ext>
            </a:extLst>
          </p:cNvPr>
          <p:cNvSpPr txBox="1"/>
          <p:nvPr/>
        </p:nvSpPr>
        <p:spPr>
          <a:xfrm>
            <a:off x="1101941" y="2656007"/>
            <a:ext cx="17219894" cy="8956298"/>
          </a:xfrm>
          <a:prstGeom prst="rect">
            <a:avLst/>
          </a:prstGeom>
          <a:noFill/>
        </p:spPr>
        <p:txBody>
          <a:bodyPr wrap="square">
            <a:spAutoFit/>
          </a:bodyPr>
          <a:lstStyle/>
          <a:p>
            <a:pPr marL="571500" indent="-571500">
              <a:buFont typeface="Arial" panose="020B0604020202020204" pitchFamily="34" charset="0"/>
              <a:buChar char="•"/>
            </a:pPr>
            <a:r>
              <a:rPr lang="en-US" sz="3200" dirty="0">
                <a:solidFill>
                  <a:schemeClr val="bg1"/>
                </a:solidFill>
                <a:latin typeface="Equip" panose="02000503030000020004" pitchFamily="2" charset="0"/>
              </a:rPr>
              <a:t>Frontend  – React</a:t>
            </a:r>
          </a:p>
          <a:p>
            <a:endParaRPr lang="en-US" sz="3200" dirty="0">
              <a:solidFill>
                <a:schemeClr val="bg1"/>
              </a:solidFill>
              <a:latin typeface="Equip" panose="02000503030000020004" pitchFamily="2" charset="0"/>
            </a:endParaRPr>
          </a:p>
          <a:p>
            <a:pPr marL="571500" indent="-571500">
              <a:buFont typeface="Arial" panose="020B0604020202020204" pitchFamily="34" charset="0"/>
              <a:buChar char="•"/>
            </a:pPr>
            <a:r>
              <a:rPr lang="en-US" sz="3200" dirty="0">
                <a:solidFill>
                  <a:schemeClr val="bg1"/>
                </a:solidFill>
                <a:latin typeface="Equip" panose="02000503030000020004" pitchFamily="2" charset="0"/>
              </a:rPr>
              <a:t>Backend – Java, Spring Boot (Microservices)</a:t>
            </a:r>
          </a:p>
          <a:p>
            <a:endParaRPr lang="en-US" sz="3200" dirty="0">
              <a:solidFill>
                <a:schemeClr val="bg1"/>
              </a:solidFill>
              <a:latin typeface="Equip" panose="02000503030000020004" pitchFamily="2" charset="0"/>
            </a:endParaRPr>
          </a:p>
          <a:p>
            <a:pPr marL="571500" indent="-571500">
              <a:buFont typeface="Arial" panose="020B0604020202020204" pitchFamily="34" charset="0"/>
              <a:buChar char="•"/>
            </a:pPr>
            <a:r>
              <a:rPr lang="en-US" sz="3200" dirty="0">
                <a:solidFill>
                  <a:schemeClr val="bg1"/>
                </a:solidFill>
                <a:latin typeface="Equip" panose="02000503030000020004" pitchFamily="2" charset="0"/>
              </a:rPr>
              <a:t>Image storage – S3 Bucket</a:t>
            </a:r>
          </a:p>
          <a:p>
            <a:endParaRPr lang="en-US" sz="3200" dirty="0">
              <a:solidFill>
                <a:schemeClr val="bg1"/>
              </a:solidFill>
              <a:latin typeface="Equip" panose="02000503030000020004" pitchFamily="2" charset="0"/>
            </a:endParaRPr>
          </a:p>
          <a:p>
            <a:pPr marL="571500" indent="-571500">
              <a:buFont typeface="Arial" panose="020B0604020202020204" pitchFamily="34" charset="0"/>
              <a:buChar char="•"/>
            </a:pPr>
            <a:r>
              <a:rPr lang="en-US" sz="3200" dirty="0">
                <a:solidFill>
                  <a:schemeClr val="bg1"/>
                </a:solidFill>
                <a:latin typeface="Equip" panose="02000503030000020004" pitchFamily="2" charset="0"/>
              </a:rPr>
              <a:t>Events Queue – Kafka</a:t>
            </a:r>
          </a:p>
          <a:p>
            <a:endParaRPr lang="en-US" sz="3200" dirty="0">
              <a:solidFill>
                <a:schemeClr val="bg1"/>
              </a:solidFill>
              <a:latin typeface="Equip" panose="02000503030000020004" pitchFamily="2" charset="0"/>
            </a:endParaRPr>
          </a:p>
          <a:p>
            <a:pPr marL="571500" indent="-571500">
              <a:buFont typeface="Arial" panose="020B0604020202020204" pitchFamily="34" charset="0"/>
              <a:buChar char="•"/>
            </a:pPr>
            <a:r>
              <a:rPr lang="en-US" sz="3200" dirty="0">
                <a:solidFill>
                  <a:schemeClr val="bg1"/>
                </a:solidFill>
                <a:latin typeface="Equip" panose="02000503030000020004" pitchFamily="2" charset="0"/>
              </a:rPr>
              <a:t>Search Engine – Elastic Search</a:t>
            </a:r>
          </a:p>
          <a:p>
            <a:endParaRPr lang="en-US" sz="3200" dirty="0">
              <a:solidFill>
                <a:schemeClr val="bg1"/>
              </a:solidFill>
              <a:latin typeface="Equip" panose="02000503030000020004" pitchFamily="2" charset="0"/>
            </a:endParaRPr>
          </a:p>
          <a:p>
            <a:pPr marL="571500" indent="-571500">
              <a:buFont typeface="Arial" panose="020B0604020202020204" pitchFamily="34" charset="0"/>
              <a:buChar char="•"/>
            </a:pPr>
            <a:r>
              <a:rPr lang="en-US" sz="3200" dirty="0">
                <a:solidFill>
                  <a:schemeClr val="bg1"/>
                </a:solidFill>
                <a:latin typeface="Equip" panose="02000503030000020004" pitchFamily="2" charset="0"/>
              </a:rPr>
              <a:t>Databases – SQL and NO-SQL</a:t>
            </a:r>
          </a:p>
          <a:p>
            <a:endParaRPr lang="en-US" sz="3200" dirty="0">
              <a:solidFill>
                <a:schemeClr val="bg1"/>
              </a:solidFill>
              <a:latin typeface="Equip" panose="02000503030000020004" pitchFamily="2" charset="0"/>
            </a:endParaRPr>
          </a:p>
          <a:p>
            <a:pPr marL="571500" indent="-571500">
              <a:buFont typeface="Arial" panose="020B0604020202020204" pitchFamily="34" charset="0"/>
              <a:buChar char="•"/>
            </a:pPr>
            <a:r>
              <a:rPr lang="en-US" sz="3200" dirty="0">
                <a:solidFill>
                  <a:schemeClr val="bg1"/>
                </a:solidFill>
                <a:latin typeface="Equip" panose="02000503030000020004" pitchFamily="2" charset="0"/>
              </a:rPr>
              <a:t>Logging and Monitoring – AWS CloudTrail,  AWS CloudWatch,  AWS X-Ray</a:t>
            </a:r>
          </a:p>
          <a:p>
            <a:endParaRPr lang="en-US" sz="3200" dirty="0">
              <a:solidFill>
                <a:schemeClr val="bg1"/>
              </a:solidFill>
              <a:latin typeface="Equip" panose="02000503030000020004" pitchFamily="2" charset="0"/>
            </a:endParaRPr>
          </a:p>
          <a:p>
            <a:pPr marL="571500" indent="-571500">
              <a:buFont typeface="Arial" panose="020B0604020202020204" pitchFamily="34" charset="0"/>
              <a:buChar char="•"/>
            </a:pPr>
            <a:r>
              <a:rPr lang="en-US" sz="3200" dirty="0">
                <a:solidFill>
                  <a:schemeClr val="bg1"/>
                </a:solidFill>
                <a:latin typeface="Equip" panose="02000503030000020004" pitchFamily="2" charset="0"/>
              </a:rPr>
              <a:t>Notification  - AWS SNS, AWS SES</a:t>
            </a:r>
          </a:p>
          <a:p>
            <a:endParaRPr lang="en-US" sz="3200" dirty="0">
              <a:solidFill>
                <a:schemeClr val="bg1"/>
              </a:solidFill>
              <a:latin typeface="Equip" panose="02000503030000020004" pitchFamily="2" charset="0"/>
            </a:endParaRPr>
          </a:p>
          <a:p>
            <a:pPr marL="571500" indent="-571500">
              <a:buFont typeface="Arial" panose="020B0604020202020204" pitchFamily="34" charset="0"/>
              <a:buChar char="•"/>
            </a:pPr>
            <a:r>
              <a:rPr lang="en-US" sz="3200" dirty="0">
                <a:solidFill>
                  <a:schemeClr val="bg1"/>
                </a:solidFill>
                <a:latin typeface="Equip" panose="02000503030000020004" pitchFamily="2" charset="0"/>
              </a:rPr>
              <a:t>CDN – AWS CloudFront</a:t>
            </a:r>
          </a:p>
          <a:p>
            <a:endParaRPr lang="en-IN" sz="3200" dirty="0">
              <a:solidFill>
                <a:schemeClr val="bg1"/>
              </a:solidFill>
              <a:latin typeface="Equip" panose="02000503030000020004" pitchFamily="2" charset="0"/>
            </a:endParaRPr>
          </a:p>
        </p:txBody>
      </p:sp>
    </p:spTree>
    <p:extLst>
      <p:ext uri="{BB962C8B-B14F-4D97-AF65-F5344CB8AC3E}">
        <p14:creationId xmlns:p14="http://schemas.microsoft.com/office/powerpoint/2010/main" val="4295198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083374-22B1-DE74-6DCA-02BA6BEB03CE}"/>
            </a:ext>
          </a:extLst>
        </p:cNvPr>
        <p:cNvGrpSpPr/>
        <p:nvPr/>
      </p:nvGrpSpPr>
      <p:grpSpPr>
        <a:xfrm>
          <a:off x="0" y="0"/>
          <a:ext cx="0" cy="0"/>
          <a:chOff x="0" y="0"/>
          <a:chExt cx="0" cy="0"/>
        </a:xfrm>
      </p:grpSpPr>
      <p:sp>
        <p:nvSpPr>
          <p:cNvPr id="5" name="Title 5">
            <a:extLst>
              <a:ext uri="{FF2B5EF4-FFF2-40B4-BE49-F238E27FC236}">
                <a16:creationId xmlns:a16="http://schemas.microsoft.com/office/drawing/2014/main" id="{C68B6318-D36F-5ACC-CA4D-51B636D7D5D1}"/>
              </a:ext>
            </a:extLst>
          </p:cNvPr>
          <p:cNvSpPr txBox="1">
            <a:spLocks/>
          </p:cNvSpPr>
          <p:nvPr/>
        </p:nvSpPr>
        <p:spPr>
          <a:xfrm>
            <a:off x="1161538" y="6139214"/>
            <a:ext cx="21467108" cy="1437573"/>
          </a:xfrm>
          <a:prstGeom prst="rect">
            <a:avLst/>
          </a:prstGeom>
        </p:spPr>
        <p:txBody>
          <a:bodyPr vert="horz" lIns="182880" tIns="91440" rIns="182880" bIns="91440" rtlCol="0" anchor="ctr">
            <a:spAutoFit/>
          </a:bodyPr>
          <a:lstStyle>
            <a:lvl1pPr algn="l" defTabSz="914400" rtl="0" eaLnBrk="1" latinLnBrk="0" hangingPunct="1">
              <a:lnSpc>
                <a:spcPct val="80000"/>
              </a:lnSpc>
              <a:spcBef>
                <a:spcPct val="0"/>
              </a:spcBef>
              <a:buNone/>
              <a:defRPr sz="5400" b="1" i="0" kern="1200">
                <a:solidFill>
                  <a:schemeClr val="bg1"/>
                </a:solidFill>
                <a:latin typeface="Equip Extended" panose="02000503030000020004" pitchFamily="2" charset="77"/>
                <a:ea typeface="+mj-ea"/>
                <a:cs typeface="+mj-cs"/>
              </a:defRPr>
            </a:lvl1pPr>
          </a:lstStyle>
          <a:p>
            <a:pPr marL="0" marR="0" lvl="0" indent="0" algn="l" defTabSz="914400" rtl="0" eaLnBrk="1" fontAlgn="base" latinLnBrk="0" hangingPunct="1">
              <a:lnSpc>
                <a:spcPct val="80000"/>
              </a:lnSpc>
              <a:spcBef>
                <a:spcPct val="0"/>
              </a:spcBef>
              <a:spcAft>
                <a:spcPct val="0"/>
              </a:spcAft>
              <a:buClrTx/>
              <a:buSzTx/>
              <a:buFontTx/>
              <a:buNone/>
              <a:tabLst/>
              <a:defRPr/>
            </a:pPr>
            <a:r>
              <a:rPr kumimoji="0" lang="en-US" sz="9600" b="1" i="0" u="none" strike="noStrike" kern="1200" cap="none" spc="0" normalizeH="0" baseline="0" noProof="0" dirty="0">
                <a:ln>
                  <a:noFill/>
                </a:ln>
                <a:solidFill>
                  <a:srgbClr val="FFFFFF"/>
                </a:solidFill>
                <a:effectLst/>
                <a:uLnTx/>
                <a:uFillTx/>
                <a:latin typeface="Equip Extended" panose="02000503030000020004" pitchFamily="2" charset="77"/>
                <a:ea typeface="+mj-ea"/>
                <a:cs typeface="+mj-cs"/>
              </a:rPr>
              <a:t>Deployment Diagram</a:t>
            </a:r>
          </a:p>
        </p:txBody>
      </p:sp>
    </p:spTree>
    <p:extLst>
      <p:ext uri="{BB962C8B-B14F-4D97-AF65-F5344CB8AC3E}">
        <p14:creationId xmlns:p14="http://schemas.microsoft.com/office/powerpoint/2010/main" val="7787805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C66506-BB80-6EEB-73AE-4161C7E895C8}"/>
            </a:ext>
          </a:extLst>
        </p:cNvPr>
        <p:cNvGrpSpPr/>
        <p:nvPr/>
      </p:nvGrpSpPr>
      <p:grpSpPr>
        <a:xfrm>
          <a:off x="0" y="0"/>
          <a:ext cx="0" cy="0"/>
          <a:chOff x="0" y="0"/>
          <a:chExt cx="0" cy="0"/>
        </a:xfrm>
      </p:grpSpPr>
      <p:sp>
        <p:nvSpPr>
          <p:cNvPr id="2" name="Content Placeholder 22">
            <a:extLst>
              <a:ext uri="{FF2B5EF4-FFF2-40B4-BE49-F238E27FC236}">
                <a16:creationId xmlns:a16="http://schemas.microsoft.com/office/drawing/2014/main" id="{E66A6FE2-8219-6C13-5BCF-7A749546E406}"/>
              </a:ext>
            </a:extLst>
          </p:cNvPr>
          <p:cNvSpPr>
            <a:spLocks noGrp="1"/>
          </p:cNvSpPr>
          <p:nvPr/>
        </p:nvSpPr>
        <p:spPr>
          <a:xfrm>
            <a:off x="940515" y="2218034"/>
            <a:ext cx="19030258" cy="9880656"/>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000" b="0" i="0" kern="1200">
                <a:solidFill>
                  <a:srgbClr val="060320"/>
                </a:solidFill>
                <a:latin typeface="Equip Medium" panose="02000503030000020004" pitchFamily="2" charset="77"/>
                <a:ea typeface="+mn-ea"/>
                <a:cs typeface="+mn-cs"/>
              </a:defRPr>
            </a:lvl1pPr>
            <a:lvl2pPr marL="685800" indent="-228600" algn="l" defTabSz="914400" rtl="0" eaLnBrk="1" latinLnBrk="0" hangingPunct="1">
              <a:lnSpc>
                <a:spcPct val="90000"/>
              </a:lnSpc>
              <a:spcBef>
                <a:spcPts val="500"/>
              </a:spcBef>
              <a:buClr>
                <a:srgbClr val="00DBA9"/>
              </a:buClr>
              <a:buFont typeface="Arial" panose="020B0604020202020204" pitchFamily="34" charset="0"/>
              <a:buChar char="•"/>
              <a:defRPr sz="1800" b="0" i="0" kern="1200">
                <a:solidFill>
                  <a:srgbClr val="060320"/>
                </a:solidFill>
                <a:latin typeface="Equip" panose="02000503030000020004" pitchFamily="2" charset="77"/>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1600" b="0" i="0" kern="1200">
                <a:solidFill>
                  <a:srgbClr val="060320"/>
                </a:solidFill>
                <a:latin typeface="Equip" panose="02000503030000020004" pitchFamily="2" charset="77"/>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400" b="0" i="0" kern="1200">
                <a:solidFill>
                  <a:srgbClr val="060320"/>
                </a:solidFill>
                <a:latin typeface="Equip Light" panose="02000503000000020004" pitchFamily="2" charset="77"/>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200" b="0" i="0" kern="1200">
                <a:solidFill>
                  <a:srgbClr val="060320"/>
                </a:solidFill>
                <a:latin typeface="Equip Light" panose="02000503000000020004"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IN" sz="3600" dirty="0">
              <a:latin typeface="Equip" panose="02000503030000020004" pitchFamily="2" charset="0"/>
            </a:endParaRPr>
          </a:p>
        </p:txBody>
      </p:sp>
      <p:sp>
        <p:nvSpPr>
          <p:cNvPr id="5" name="Title 11">
            <a:extLst>
              <a:ext uri="{FF2B5EF4-FFF2-40B4-BE49-F238E27FC236}">
                <a16:creationId xmlns:a16="http://schemas.microsoft.com/office/drawing/2014/main" id="{625D9D4D-D2A2-8BE4-8E87-E05C18280E81}"/>
              </a:ext>
            </a:extLst>
          </p:cNvPr>
          <p:cNvSpPr txBox="1">
            <a:spLocks/>
          </p:cNvSpPr>
          <p:nvPr/>
        </p:nvSpPr>
        <p:spPr>
          <a:xfrm>
            <a:off x="940515" y="528010"/>
            <a:ext cx="19030258" cy="857533"/>
          </a:xfrm>
          <a:prstGeom prst="rect">
            <a:avLst/>
          </a:prstGeom>
        </p:spPr>
        <p:txBody>
          <a:bodyPr/>
          <a:lstStyle>
            <a:lvl1pPr algn="l" defTabSz="1828800" rtl="0" eaLnBrk="1" latinLnBrk="0" hangingPunct="1">
              <a:lnSpc>
                <a:spcPct val="100000"/>
              </a:lnSpc>
              <a:spcBef>
                <a:spcPct val="0"/>
              </a:spcBef>
              <a:buNone/>
              <a:defRPr sz="6400" b="1" i="0" kern="1200">
                <a:solidFill>
                  <a:schemeClr val="tx2"/>
                </a:solidFill>
                <a:latin typeface="Equip Extended" panose="02000503030000020004" pitchFamily="2" charset="77"/>
                <a:ea typeface="+mj-ea"/>
                <a:cs typeface="+mj-cs"/>
              </a:defRPr>
            </a:lvl1pPr>
          </a:lstStyle>
          <a:p>
            <a:pPr fontAlgn="auto">
              <a:spcAft>
                <a:spcPts val="0"/>
              </a:spcAft>
              <a:defRPr/>
            </a:pPr>
            <a:r>
              <a:rPr lang="de-DE" sz="4800" dirty="0"/>
              <a:t>Deployment Diagram</a:t>
            </a:r>
            <a:endParaRPr lang="en-US" sz="4800" dirty="0"/>
          </a:p>
        </p:txBody>
      </p:sp>
      <p:cxnSp>
        <p:nvCxnSpPr>
          <p:cNvPr id="6" name="Straight Connector 5">
            <a:extLst>
              <a:ext uri="{FF2B5EF4-FFF2-40B4-BE49-F238E27FC236}">
                <a16:creationId xmlns:a16="http://schemas.microsoft.com/office/drawing/2014/main" id="{97051515-2949-720D-D650-E39FF9DD9302}"/>
              </a:ext>
            </a:extLst>
          </p:cNvPr>
          <p:cNvCxnSpPr>
            <a:cxnSpLocks/>
          </p:cNvCxnSpPr>
          <p:nvPr/>
        </p:nvCxnSpPr>
        <p:spPr>
          <a:xfrm>
            <a:off x="940515" y="1658934"/>
            <a:ext cx="18994581" cy="0"/>
          </a:xfrm>
          <a:prstGeom prst="line">
            <a:avLst/>
          </a:prstGeom>
          <a:ln w="25400">
            <a:solidFill>
              <a:srgbClr val="12ECBD"/>
            </a:solidFill>
          </a:ln>
        </p:spPr>
        <p:style>
          <a:lnRef idx="1">
            <a:schemeClr val="accent1"/>
          </a:lnRef>
          <a:fillRef idx="0">
            <a:schemeClr val="accent1"/>
          </a:fillRef>
          <a:effectRef idx="0">
            <a:schemeClr val="accent1"/>
          </a:effectRef>
          <a:fontRef idx="minor">
            <a:schemeClr val="tx1"/>
          </a:fontRef>
        </p:style>
      </p:cxnSp>
      <p:pic>
        <p:nvPicPr>
          <p:cNvPr id="4" name="Picture 3" descr="A screenshot of a computer&#10;&#10;AI-generated content may be incorrect.">
            <a:extLst>
              <a:ext uri="{FF2B5EF4-FFF2-40B4-BE49-F238E27FC236}">
                <a16:creationId xmlns:a16="http://schemas.microsoft.com/office/drawing/2014/main" id="{6A330E04-25BC-4281-9DB7-764E60A6EC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35126" y="2218034"/>
            <a:ext cx="20669693" cy="10713147"/>
          </a:xfrm>
          <a:prstGeom prst="rect">
            <a:avLst/>
          </a:prstGeom>
        </p:spPr>
      </p:pic>
    </p:spTree>
    <p:extLst>
      <p:ext uri="{BB962C8B-B14F-4D97-AF65-F5344CB8AC3E}">
        <p14:creationId xmlns:p14="http://schemas.microsoft.com/office/powerpoint/2010/main" val="20749631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2" descr="preencoded.png"/>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1449694" y="185909"/>
            <a:ext cx="21539200" cy="812800"/>
          </a:xfrm>
          <a:prstGeom prst="rect">
            <a:avLst/>
          </a:prstGeom>
        </p:spPr>
      </p:pic>
      <p:sp>
        <p:nvSpPr>
          <p:cNvPr id="43" name="Text Placeholder 8">
            <a:extLst>
              <a:ext uri="{FF2B5EF4-FFF2-40B4-BE49-F238E27FC236}">
                <a16:creationId xmlns:a16="http://schemas.microsoft.com/office/drawing/2014/main" id="{5E3A2820-97D6-2AEB-37DA-3F1122FABC39}"/>
              </a:ext>
            </a:extLst>
          </p:cNvPr>
          <p:cNvSpPr txBox="1">
            <a:spLocks/>
          </p:cNvSpPr>
          <p:nvPr/>
        </p:nvSpPr>
        <p:spPr>
          <a:xfrm>
            <a:off x="12192000" y="4518686"/>
            <a:ext cx="7531434" cy="523220"/>
          </a:xfrm>
          <a:prstGeom prst="rect">
            <a:avLst/>
          </a:prstGeom>
        </p:spPr>
        <p:txBody>
          <a:bodyPr wrap="square" lIns="91440" tIns="45720" rIns="91440" bIns="45720" anchor="t">
            <a:spAutoFit/>
          </a:bodyPr>
          <a:lstStyle>
            <a:defPPr>
              <a:defRPr lang="en-PT"/>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a:lstStyle>
          <a:p>
            <a:pPr marL="0" indent="0" defTabSz="1786732">
              <a:spcBef>
                <a:spcPts val="1954"/>
              </a:spcBef>
              <a:buNone/>
              <a:defRPr/>
            </a:pPr>
            <a:r>
              <a:rPr lang="en-US" sz="2800" dirty="0">
                <a:solidFill>
                  <a:schemeClr val="tx2"/>
                </a:solidFill>
                <a:latin typeface="Equip"/>
              </a:rPr>
              <a:t>Understanding of Problem / Use-case</a:t>
            </a:r>
            <a:endParaRPr lang="en-IN" sz="2800" dirty="0">
              <a:solidFill>
                <a:schemeClr val="tx2"/>
              </a:solidFill>
              <a:latin typeface="Equip"/>
            </a:endParaRPr>
          </a:p>
        </p:txBody>
      </p:sp>
      <p:sp>
        <p:nvSpPr>
          <p:cNvPr id="44" name="Rectangle 43">
            <a:extLst>
              <a:ext uri="{FF2B5EF4-FFF2-40B4-BE49-F238E27FC236}">
                <a16:creationId xmlns:a16="http://schemas.microsoft.com/office/drawing/2014/main" id="{39D9F4F1-ACBB-9DD6-2A02-30C5C9762D90}"/>
              </a:ext>
            </a:extLst>
          </p:cNvPr>
          <p:cNvSpPr/>
          <p:nvPr/>
        </p:nvSpPr>
        <p:spPr>
          <a:xfrm>
            <a:off x="11320212" y="4518664"/>
            <a:ext cx="803798" cy="776084"/>
          </a:xfrm>
          <a:prstGeom prst="rect">
            <a:avLst/>
          </a:prstGeom>
          <a:noFill/>
          <a:ln w="25400" cap="flat" cmpd="sng" algn="ctr">
            <a:noFill/>
            <a:prstDash val="solid"/>
          </a:ln>
          <a:effectLst/>
        </p:spPr>
        <p:txBody>
          <a:bodyPr rot="0" spcFirstLastPara="0" vertOverflow="overflow" horzOverflow="overflow" vert="horz" wrap="square" lIns="89348" tIns="44674" rIns="89348" bIns="44674" numCol="1" spcCol="0" rtlCol="0" fromWordArt="0" anchor="ctr" anchorCtr="0" forceAA="0" compatLnSpc="1">
            <a:prstTxWarp prst="textNoShape">
              <a:avLst/>
            </a:prstTxWarp>
            <a:noAutofit/>
          </a:bodyPr>
          <a:lstStyle>
            <a:defPPr>
              <a:defRPr lang="en-PT"/>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a:lstStyle>
          <a:p>
            <a:pPr marL="0" marR="0" lvl="0" indent="0" algn="ctr" defTabSz="1786624" rtl="0" eaLnBrk="1" fontAlgn="auto" latinLnBrk="0" hangingPunct="1">
              <a:lnSpc>
                <a:spcPct val="100000"/>
              </a:lnSpc>
              <a:spcBef>
                <a:spcPts val="0"/>
              </a:spcBef>
              <a:spcAft>
                <a:spcPts val="0"/>
              </a:spcAft>
              <a:buClrTx/>
              <a:buSzTx/>
              <a:buFontTx/>
              <a:buNone/>
              <a:tabLst/>
              <a:defRPr/>
            </a:pPr>
            <a:r>
              <a:rPr kumimoji="0" lang="en-US" sz="3200" b="1" i="0" u="none" strike="noStrike" kern="0" cap="none" spc="0" normalizeH="0" baseline="0" noProof="0" dirty="0">
                <a:ln>
                  <a:noFill/>
                </a:ln>
                <a:solidFill>
                  <a:srgbClr val="060320"/>
                </a:solidFill>
                <a:effectLst/>
                <a:uLnTx/>
                <a:uFillTx/>
                <a:latin typeface="Equip Extended Bold"/>
                <a:ea typeface="+mn-ea"/>
                <a:cs typeface="Calibri" panose="020F0502020204030204" pitchFamily="34" charset="0"/>
                <a:sym typeface="Equip-Light"/>
              </a:rPr>
              <a:t>01</a:t>
            </a:r>
          </a:p>
        </p:txBody>
      </p:sp>
      <p:sp>
        <p:nvSpPr>
          <p:cNvPr id="45" name="Rectangle 44">
            <a:extLst>
              <a:ext uri="{FF2B5EF4-FFF2-40B4-BE49-F238E27FC236}">
                <a16:creationId xmlns:a16="http://schemas.microsoft.com/office/drawing/2014/main" id="{70E5D552-D2DE-D9A7-EBB5-6C975044F87C}"/>
              </a:ext>
            </a:extLst>
          </p:cNvPr>
          <p:cNvSpPr/>
          <p:nvPr/>
        </p:nvSpPr>
        <p:spPr>
          <a:xfrm>
            <a:off x="11317290" y="5338380"/>
            <a:ext cx="803798" cy="776084"/>
          </a:xfrm>
          <a:prstGeom prst="rect">
            <a:avLst/>
          </a:prstGeom>
          <a:noFill/>
          <a:ln w="25400" cap="flat" cmpd="sng" algn="ctr">
            <a:noFill/>
            <a:prstDash val="solid"/>
          </a:ln>
          <a:effectLst/>
        </p:spPr>
        <p:txBody>
          <a:bodyPr rot="0" spcFirstLastPara="0" vertOverflow="overflow" horzOverflow="overflow" vert="horz" wrap="square" lIns="89348" tIns="44674" rIns="89348" bIns="44674" numCol="1" spcCol="0" rtlCol="0" fromWordArt="0" anchor="ctr" anchorCtr="0" forceAA="0" compatLnSpc="1">
            <a:prstTxWarp prst="textNoShape">
              <a:avLst/>
            </a:prstTxWarp>
            <a:noAutofit/>
          </a:bodyPr>
          <a:lstStyle>
            <a:defPPr>
              <a:defRPr lang="en-PT"/>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a:lstStyle>
          <a:p>
            <a:pPr marL="0" marR="0" lvl="0" indent="0" algn="ctr" defTabSz="1786624" rtl="0" eaLnBrk="1" fontAlgn="auto" latinLnBrk="0" hangingPunct="1">
              <a:lnSpc>
                <a:spcPct val="100000"/>
              </a:lnSpc>
              <a:spcBef>
                <a:spcPts val="0"/>
              </a:spcBef>
              <a:spcAft>
                <a:spcPts val="0"/>
              </a:spcAft>
              <a:buClrTx/>
              <a:buSzTx/>
              <a:buFontTx/>
              <a:buNone/>
              <a:tabLst/>
              <a:defRPr/>
            </a:pPr>
            <a:r>
              <a:rPr kumimoji="0" lang="en-US" sz="3200" b="1" i="0" u="none" strike="noStrike" kern="0" cap="none" spc="0" normalizeH="0" baseline="0" noProof="0">
                <a:ln>
                  <a:noFill/>
                </a:ln>
                <a:solidFill>
                  <a:srgbClr val="060320"/>
                </a:solidFill>
                <a:effectLst/>
                <a:uLnTx/>
                <a:uFillTx/>
                <a:latin typeface="Equip Extended Bold"/>
                <a:ea typeface="+mn-ea"/>
                <a:cs typeface="Calibri" panose="020F0502020204030204" pitchFamily="34" charset="0"/>
                <a:sym typeface="Equip-Light"/>
              </a:rPr>
              <a:t>02</a:t>
            </a:r>
          </a:p>
        </p:txBody>
      </p:sp>
      <p:sp>
        <p:nvSpPr>
          <p:cNvPr id="47" name="Rectangle 46">
            <a:extLst>
              <a:ext uri="{FF2B5EF4-FFF2-40B4-BE49-F238E27FC236}">
                <a16:creationId xmlns:a16="http://schemas.microsoft.com/office/drawing/2014/main" id="{B34205DF-0ED3-8AAC-4DDA-7A292DF5C1E7}"/>
              </a:ext>
            </a:extLst>
          </p:cNvPr>
          <p:cNvSpPr/>
          <p:nvPr/>
        </p:nvSpPr>
        <p:spPr>
          <a:xfrm>
            <a:off x="11309620" y="6297817"/>
            <a:ext cx="803798" cy="776084"/>
          </a:xfrm>
          <a:prstGeom prst="rect">
            <a:avLst/>
          </a:prstGeom>
          <a:noFill/>
          <a:ln w="25400" cap="flat" cmpd="sng" algn="ctr">
            <a:noFill/>
            <a:prstDash val="solid"/>
          </a:ln>
          <a:effectLst/>
        </p:spPr>
        <p:txBody>
          <a:bodyPr rot="0" spcFirstLastPara="0" vertOverflow="overflow" horzOverflow="overflow" vert="horz" wrap="square" lIns="89348" tIns="44674" rIns="89348" bIns="44674" numCol="1" spcCol="0" rtlCol="0" fromWordArt="0" anchor="ctr" anchorCtr="0" forceAA="0" compatLnSpc="1">
            <a:prstTxWarp prst="textNoShape">
              <a:avLst/>
            </a:prstTxWarp>
            <a:noAutofit/>
          </a:bodyPr>
          <a:lstStyle>
            <a:defPPr>
              <a:defRPr lang="en-PT"/>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a:lstStyle>
          <a:p>
            <a:pPr marL="0" marR="0" lvl="0" indent="0" algn="ctr" defTabSz="1786624" rtl="0" eaLnBrk="1" fontAlgn="auto" latinLnBrk="0" hangingPunct="1">
              <a:lnSpc>
                <a:spcPct val="100000"/>
              </a:lnSpc>
              <a:spcBef>
                <a:spcPts val="0"/>
              </a:spcBef>
              <a:spcAft>
                <a:spcPts val="0"/>
              </a:spcAft>
              <a:buClrTx/>
              <a:buSzTx/>
              <a:buFontTx/>
              <a:buNone/>
              <a:tabLst/>
              <a:defRPr/>
            </a:pPr>
            <a:r>
              <a:rPr kumimoji="0" lang="en-US" sz="3200" b="1" i="0" u="none" strike="noStrike" kern="0" cap="none" spc="0" normalizeH="0" baseline="0" noProof="0" dirty="0">
                <a:ln>
                  <a:noFill/>
                </a:ln>
                <a:solidFill>
                  <a:srgbClr val="060320"/>
                </a:solidFill>
                <a:effectLst/>
                <a:uLnTx/>
                <a:uFillTx/>
                <a:latin typeface="Equip Extended Bold"/>
                <a:ea typeface="+mn-ea"/>
                <a:cs typeface="Calibri" panose="020F0502020204030204" pitchFamily="34" charset="0"/>
                <a:sym typeface="Equip-Light"/>
              </a:rPr>
              <a:t>03</a:t>
            </a:r>
          </a:p>
        </p:txBody>
      </p:sp>
      <p:sp>
        <p:nvSpPr>
          <p:cNvPr id="49" name="Text Placeholder 8">
            <a:extLst>
              <a:ext uri="{FF2B5EF4-FFF2-40B4-BE49-F238E27FC236}">
                <a16:creationId xmlns:a16="http://schemas.microsoft.com/office/drawing/2014/main" id="{EBACD0CB-92A2-57D3-BA3C-7F618A28A19A}"/>
              </a:ext>
            </a:extLst>
          </p:cNvPr>
          <p:cNvSpPr txBox="1">
            <a:spLocks/>
          </p:cNvSpPr>
          <p:nvPr/>
        </p:nvSpPr>
        <p:spPr>
          <a:xfrm>
            <a:off x="12147098" y="6425219"/>
            <a:ext cx="7531434" cy="550087"/>
          </a:xfrm>
          <a:prstGeom prst="rect">
            <a:avLst/>
          </a:prstGeom>
        </p:spPr>
        <p:txBody>
          <a:bodyPr wrap="square" lIns="182880" tIns="91440" rIns="182880" bIns="91440" anchor="t">
            <a:spAutoFit/>
          </a:bodyPr>
          <a:lstStyle>
            <a:defPPr>
              <a:defRPr lang="en-PT"/>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a:lstStyle>
          <a:p>
            <a:pPr defTabSz="914400">
              <a:lnSpc>
                <a:spcPct val="80000"/>
              </a:lnSpc>
              <a:defRPr/>
            </a:pPr>
            <a:r>
              <a:rPr kumimoji="0" lang="en-US" sz="2800" i="0" u="none" strike="noStrike" kern="1200" cap="none" spc="0" normalizeH="0" baseline="0" noProof="0" dirty="0">
                <a:ln>
                  <a:noFill/>
                </a:ln>
                <a:solidFill>
                  <a:schemeClr val="tx2"/>
                </a:solidFill>
                <a:effectLst/>
                <a:uLnTx/>
                <a:uFillTx/>
                <a:latin typeface="Equip" panose="02000503030000020004" pitchFamily="2" charset="0"/>
                <a:ea typeface="+mj-ea"/>
                <a:cs typeface="+mj-cs"/>
              </a:rPr>
              <a:t>Artifacts (UML Diagram)</a:t>
            </a:r>
          </a:p>
        </p:txBody>
      </p:sp>
      <p:sp>
        <p:nvSpPr>
          <p:cNvPr id="50" name="Rectangle 49">
            <a:extLst>
              <a:ext uri="{FF2B5EF4-FFF2-40B4-BE49-F238E27FC236}">
                <a16:creationId xmlns:a16="http://schemas.microsoft.com/office/drawing/2014/main" id="{6AFD68B7-D8DD-2ADD-11EE-C933C879C5CD}"/>
              </a:ext>
            </a:extLst>
          </p:cNvPr>
          <p:cNvSpPr/>
          <p:nvPr/>
        </p:nvSpPr>
        <p:spPr>
          <a:xfrm>
            <a:off x="11332017" y="7059616"/>
            <a:ext cx="803798" cy="776084"/>
          </a:xfrm>
          <a:prstGeom prst="rect">
            <a:avLst/>
          </a:prstGeom>
          <a:noFill/>
          <a:ln w="25400" cap="flat" cmpd="sng" algn="ctr">
            <a:noFill/>
            <a:prstDash val="solid"/>
          </a:ln>
          <a:effectLst/>
        </p:spPr>
        <p:txBody>
          <a:bodyPr rot="0" spcFirstLastPara="0" vertOverflow="overflow" horzOverflow="overflow" vert="horz" wrap="square" lIns="89348" tIns="44674" rIns="89348" bIns="44674" numCol="1" spcCol="0" rtlCol="0" fromWordArt="0" anchor="ctr" anchorCtr="0" forceAA="0" compatLnSpc="1">
            <a:prstTxWarp prst="textNoShape">
              <a:avLst/>
            </a:prstTxWarp>
            <a:noAutofit/>
          </a:bodyPr>
          <a:lstStyle>
            <a:defPPr>
              <a:defRPr lang="en-PT"/>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a:lstStyle>
          <a:p>
            <a:pPr marL="0" marR="0" lvl="0" indent="0" algn="ctr" defTabSz="1786624" rtl="0" eaLnBrk="1" fontAlgn="auto" latinLnBrk="0" hangingPunct="1">
              <a:lnSpc>
                <a:spcPct val="100000"/>
              </a:lnSpc>
              <a:spcBef>
                <a:spcPts val="0"/>
              </a:spcBef>
              <a:spcAft>
                <a:spcPts val="0"/>
              </a:spcAft>
              <a:buClrTx/>
              <a:buSzTx/>
              <a:buFontTx/>
              <a:buNone/>
              <a:tabLst/>
              <a:defRPr/>
            </a:pPr>
            <a:r>
              <a:rPr kumimoji="0" lang="en-US" sz="3200" b="1" i="0" u="none" strike="noStrike" kern="0" cap="none" spc="0" normalizeH="0" baseline="0" noProof="0">
                <a:ln>
                  <a:noFill/>
                </a:ln>
                <a:solidFill>
                  <a:srgbClr val="060320"/>
                </a:solidFill>
                <a:effectLst/>
                <a:uLnTx/>
                <a:uFillTx/>
                <a:latin typeface="Equip Extended Bold"/>
                <a:ea typeface="+mn-ea"/>
                <a:cs typeface="Calibri" panose="020F0502020204030204" pitchFamily="34" charset="0"/>
                <a:sym typeface="Equip-Light"/>
              </a:rPr>
              <a:t>04</a:t>
            </a:r>
          </a:p>
        </p:txBody>
      </p:sp>
      <p:cxnSp>
        <p:nvCxnSpPr>
          <p:cNvPr id="53" name="Straight Connector 52">
            <a:extLst>
              <a:ext uri="{FF2B5EF4-FFF2-40B4-BE49-F238E27FC236}">
                <a16:creationId xmlns:a16="http://schemas.microsoft.com/office/drawing/2014/main" id="{0DF01F1A-D6B7-3E01-AB4F-9E4BDDA7F7BE}"/>
              </a:ext>
            </a:extLst>
          </p:cNvPr>
          <p:cNvCxnSpPr/>
          <p:nvPr/>
        </p:nvCxnSpPr>
        <p:spPr>
          <a:xfrm>
            <a:off x="11320211" y="5224089"/>
            <a:ext cx="11957412" cy="0"/>
          </a:xfrm>
          <a:prstGeom prst="line">
            <a:avLst/>
          </a:prstGeom>
          <a:ln w="3175">
            <a:solidFill>
              <a:schemeClr val="accent3">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2CD509EA-0A04-BA14-5DED-42C439C65C18}"/>
              </a:ext>
            </a:extLst>
          </p:cNvPr>
          <p:cNvCxnSpPr/>
          <p:nvPr/>
        </p:nvCxnSpPr>
        <p:spPr>
          <a:xfrm>
            <a:off x="11320211" y="6158700"/>
            <a:ext cx="11957412" cy="0"/>
          </a:xfrm>
          <a:prstGeom prst="line">
            <a:avLst/>
          </a:prstGeom>
          <a:ln w="3175">
            <a:solidFill>
              <a:schemeClr val="accent3">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246162E9-5BFE-8473-6593-C8F997F600DA}"/>
              </a:ext>
            </a:extLst>
          </p:cNvPr>
          <p:cNvCxnSpPr/>
          <p:nvPr/>
        </p:nvCxnSpPr>
        <p:spPr>
          <a:xfrm>
            <a:off x="11416768" y="7073901"/>
            <a:ext cx="11957412" cy="0"/>
          </a:xfrm>
          <a:prstGeom prst="line">
            <a:avLst/>
          </a:prstGeom>
          <a:ln w="3175">
            <a:solidFill>
              <a:schemeClr val="accent3">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4DD35FA9-69A5-D4E9-6826-FD23E15AADF3}"/>
              </a:ext>
            </a:extLst>
          </p:cNvPr>
          <p:cNvCxnSpPr/>
          <p:nvPr/>
        </p:nvCxnSpPr>
        <p:spPr>
          <a:xfrm>
            <a:off x="11309620" y="7953751"/>
            <a:ext cx="11957412" cy="0"/>
          </a:xfrm>
          <a:prstGeom prst="line">
            <a:avLst/>
          </a:prstGeom>
          <a:ln w="3175">
            <a:solidFill>
              <a:schemeClr val="accent3">
                <a:lumMod val="40000"/>
                <a:lumOff val="60000"/>
              </a:schemeClr>
            </a:solidFill>
          </a:ln>
        </p:spPr>
        <p:style>
          <a:lnRef idx="1">
            <a:schemeClr val="accent1"/>
          </a:lnRef>
          <a:fillRef idx="0">
            <a:schemeClr val="accent1"/>
          </a:fillRef>
          <a:effectRef idx="0">
            <a:schemeClr val="accent1"/>
          </a:effectRef>
          <a:fontRef idx="minor">
            <a:schemeClr val="tx1"/>
          </a:fontRef>
        </p:style>
      </p:cxnSp>
      <p:pic>
        <p:nvPicPr>
          <p:cNvPr id="64" name="Image 0" descr="preencoded.png">
            <a:extLst>
              <a:ext uri="{FF2B5EF4-FFF2-40B4-BE49-F238E27FC236}">
                <a16:creationId xmlns:a16="http://schemas.microsoft.com/office/drawing/2014/main" id="{30C27F3C-9E74-FE4B-C2B5-BD73A651A2F9}"/>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47266" y="0"/>
            <a:ext cx="9144000" cy="13716000"/>
          </a:xfrm>
          <a:prstGeom prst="rect">
            <a:avLst/>
          </a:prstGeom>
        </p:spPr>
      </p:pic>
      <p:pic>
        <p:nvPicPr>
          <p:cNvPr id="65" name="Image 1" descr="preencoded.png">
            <a:extLst>
              <a:ext uri="{FF2B5EF4-FFF2-40B4-BE49-F238E27FC236}">
                <a16:creationId xmlns:a16="http://schemas.microsoft.com/office/drawing/2014/main" id="{459D177A-4313-4733-BC57-308610E3983A}"/>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52981" y="-287324"/>
            <a:ext cx="10250834" cy="14722450"/>
          </a:xfrm>
          <a:prstGeom prst="rect">
            <a:avLst/>
          </a:prstGeom>
        </p:spPr>
      </p:pic>
      <p:pic>
        <p:nvPicPr>
          <p:cNvPr id="66" name="Image 3" descr="preencoded.png">
            <a:extLst>
              <a:ext uri="{FF2B5EF4-FFF2-40B4-BE49-F238E27FC236}">
                <a16:creationId xmlns:a16="http://schemas.microsoft.com/office/drawing/2014/main" id="{BC786FBC-8E38-9279-1EC5-3095572B4849}"/>
              </a:ext>
            </a:extLst>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1600201" y="6286501"/>
            <a:ext cx="3448050" cy="1733550"/>
          </a:xfrm>
          <a:prstGeom prst="rect">
            <a:avLst/>
          </a:prstGeom>
        </p:spPr>
      </p:pic>
      <p:sp>
        <p:nvSpPr>
          <p:cNvPr id="68" name="Text 0">
            <a:extLst>
              <a:ext uri="{FF2B5EF4-FFF2-40B4-BE49-F238E27FC236}">
                <a16:creationId xmlns:a16="http://schemas.microsoft.com/office/drawing/2014/main" id="{CCDE7881-FDAE-E8F8-8F98-883B78E73315}"/>
              </a:ext>
            </a:extLst>
          </p:cNvPr>
          <p:cNvSpPr/>
          <p:nvPr/>
        </p:nvSpPr>
        <p:spPr>
          <a:xfrm>
            <a:off x="1562100" y="5041906"/>
            <a:ext cx="6286500" cy="1143000"/>
          </a:xfrm>
          <a:prstGeom prst="rect">
            <a:avLst/>
          </a:prstGeom>
          <a:noFill/>
          <a:ln/>
        </p:spPr>
        <p:txBody>
          <a:bodyPr wrap="square" lIns="0" tIns="0" rIns="0" bIns="0" rtlCol="0" anchor="t"/>
          <a:lstStyle>
            <a:defPPr>
              <a:defRPr lang="en-PT"/>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a:lstStyle>
          <a:p>
            <a:pPr algn="l">
              <a:lnSpc>
                <a:spcPts val="9000"/>
              </a:lnSpc>
            </a:pPr>
            <a:r>
              <a:rPr lang="en-US" sz="8000" b="1" i="0">
                <a:solidFill>
                  <a:srgbClr val="FFFFFF"/>
                </a:solidFill>
                <a:latin typeface="Equip Extended Bold" pitchFamily="34" charset="0"/>
                <a:ea typeface="Equip Extended Bold" pitchFamily="34" charset="-122"/>
                <a:cs typeface="Equip Extended Bold" pitchFamily="34" charset="-120"/>
              </a:rPr>
              <a:t>Table of contents</a:t>
            </a:r>
            <a:endParaRPr lang="en-US" sz="8000"/>
          </a:p>
        </p:txBody>
      </p:sp>
      <p:pic>
        <p:nvPicPr>
          <p:cNvPr id="3" name="Graphic 2">
            <a:extLst>
              <a:ext uri="{FF2B5EF4-FFF2-40B4-BE49-F238E27FC236}">
                <a16:creationId xmlns:a16="http://schemas.microsoft.com/office/drawing/2014/main" id="{A188513F-E80F-39E0-8519-82523332D32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60365" y="344170"/>
            <a:ext cx="1627198" cy="1430156"/>
          </a:xfrm>
          <a:prstGeom prst="rect">
            <a:avLst/>
          </a:prstGeom>
        </p:spPr>
      </p:pic>
      <p:sp>
        <p:nvSpPr>
          <p:cNvPr id="8" name="TextBox 7">
            <a:extLst>
              <a:ext uri="{FF2B5EF4-FFF2-40B4-BE49-F238E27FC236}">
                <a16:creationId xmlns:a16="http://schemas.microsoft.com/office/drawing/2014/main" id="{B58934FA-3E13-4D25-9AEE-46076FE58F89}"/>
              </a:ext>
            </a:extLst>
          </p:cNvPr>
          <p:cNvSpPr txBox="1"/>
          <p:nvPr/>
        </p:nvSpPr>
        <p:spPr>
          <a:xfrm>
            <a:off x="12092028" y="5364980"/>
            <a:ext cx="9948540" cy="724365"/>
          </a:xfrm>
          <a:prstGeom prst="rect">
            <a:avLst/>
          </a:prstGeom>
          <a:noFill/>
        </p:spPr>
        <p:txBody>
          <a:bodyPr wrap="square" lIns="182880" tIns="91440" rIns="182880" bIns="91440" anchor="t">
            <a:spAutoFit/>
          </a:bodyPr>
          <a:lstStyle>
            <a:defPPr>
              <a:defRPr lang="en-PT"/>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a:lstStyle>
          <a:p>
            <a:pPr>
              <a:lnSpc>
                <a:spcPts val="4480"/>
              </a:lnSpc>
            </a:pPr>
            <a:r>
              <a:rPr lang="en-US" sz="2800" dirty="0">
                <a:solidFill>
                  <a:schemeClr val="tx2"/>
                </a:solidFill>
                <a:latin typeface="Equip" panose="02000503030000020004" pitchFamily="2" charset="0"/>
              </a:rPr>
              <a:t>Design Considerations (NFR’s)</a:t>
            </a:r>
          </a:p>
        </p:txBody>
      </p:sp>
      <p:sp>
        <p:nvSpPr>
          <p:cNvPr id="6" name="Text Placeholder 8">
            <a:extLst>
              <a:ext uri="{FF2B5EF4-FFF2-40B4-BE49-F238E27FC236}">
                <a16:creationId xmlns:a16="http://schemas.microsoft.com/office/drawing/2014/main" id="{5D4313A9-0DB4-A021-5246-F4251EF06251}"/>
              </a:ext>
            </a:extLst>
          </p:cNvPr>
          <p:cNvSpPr txBox="1">
            <a:spLocks/>
          </p:cNvSpPr>
          <p:nvPr/>
        </p:nvSpPr>
        <p:spPr>
          <a:xfrm>
            <a:off x="12159974" y="7213017"/>
            <a:ext cx="8892007" cy="615553"/>
          </a:xfrm>
          <a:prstGeom prst="rect">
            <a:avLst/>
          </a:prstGeom>
        </p:spPr>
        <p:txBody>
          <a:bodyPr wrap="square" lIns="182880" tIns="91440" rIns="182880" bIns="91440" anchor="t">
            <a:spAutoFit/>
          </a:bodyPr>
          <a:lstStyle>
            <a:defPPr>
              <a:defRPr lang="en-PT"/>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a:lstStyle>
          <a:p>
            <a:pPr defTabSz="1786732">
              <a:spcBef>
                <a:spcPts val="1954"/>
              </a:spcBef>
              <a:defRPr/>
            </a:pPr>
            <a:r>
              <a:rPr lang="en-US" sz="2800" dirty="0">
                <a:solidFill>
                  <a:schemeClr val="tx2"/>
                </a:solidFill>
                <a:latin typeface="Equip"/>
              </a:rPr>
              <a:t>Solution Overview and Solution Diagram</a:t>
            </a:r>
            <a:endParaRPr lang="en-US" sz="2800" dirty="0">
              <a:solidFill>
                <a:schemeClr val="tx2"/>
              </a:solidFill>
              <a:latin typeface="Equip" panose="02000503030000020004" pitchFamily="2" charset="77"/>
            </a:endParaRPr>
          </a:p>
        </p:txBody>
      </p:sp>
      <p:sp>
        <p:nvSpPr>
          <p:cNvPr id="2" name="Rectangle 1">
            <a:extLst>
              <a:ext uri="{FF2B5EF4-FFF2-40B4-BE49-F238E27FC236}">
                <a16:creationId xmlns:a16="http://schemas.microsoft.com/office/drawing/2014/main" id="{502ADCCD-5956-E7AA-622A-F9E273BD56D7}"/>
              </a:ext>
            </a:extLst>
          </p:cNvPr>
          <p:cNvSpPr/>
          <p:nvPr/>
        </p:nvSpPr>
        <p:spPr>
          <a:xfrm>
            <a:off x="11317290" y="8016153"/>
            <a:ext cx="803798" cy="776084"/>
          </a:xfrm>
          <a:prstGeom prst="rect">
            <a:avLst/>
          </a:prstGeom>
          <a:noFill/>
          <a:ln w="25400" cap="flat" cmpd="sng" algn="ctr">
            <a:noFill/>
            <a:prstDash val="solid"/>
          </a:ln>
          <a:effectLst/>
        </p:spPr>
        <p:txBody>
          <a:bodyPr rot="0" spcFirstLastPara="0" vertOverflow="overflow" horzOverflow="overflow" vert="horz" wrap="square" lIns="89348" tIns="44674" rIns="89348" bIns="44674" numCol="1" spcCol="0" rtlCol="0" fromWordArt="0" anchor="ctr" anchorCtr="0" forceAA="0" compatLnSpc="1">
            <a:prstTxWarp prst="textNoShape">
              <a:avLst/>
            </a:prstTxWarp>
            <a:noAutofit/>
          </a:bodyPr>
          <a:lstStyle>
            <a:defPPr>
              <a:defRPr lang="en-PT"/>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a:lstStyle>
          <a:p>
            <a:pPr marL="0" marR="0" lvl="0" indent="0" algn="ctr" defTabSz="1786624" rtl="0" eaLnBrk="1" fontAlgn="auto" latinLnBrk="0" hangingPunct="1">
              <a:lnSpc>
                <a:spcPct val="100000"/>
              </a:lnSpc>
              <a:spcBef>
                <a:spcPts val="0"/>
              </a:spcBef>
              <a:spcAft>
                <a:spcPts val="0"/>
              </a:spcAft>
              <a:buClrTx/>
              <a:buSzTx/>
              <a:buFontTx/>
              <a:buNone/>
              <a:tabLst/>
              <a:defRPr/>
            </a:pPr>
            <a:r>
              <a:rPr kumimoji="0" lang="en-US" sz="3200" b="1" i="0" u="none" strike="noStrike" kern="0" cap="none" spc="0" normalizeH="0" baseline="0" noProof="0">
                <a:ln>
                  <a:noFill/>
                </a:ln>
                <a:solidFill>
                  <a:srgbClr val="060320"/>
                </a:solidFill>
                <a:effectLst/>
                <a:uLnTx/>
                <a:uFillTx/>
                <a:latin typeface="Equip Extended Bold"/>
                <a:ea typeface="+mn-ea"/>
                <a:cs typeface="Calibri" panose="020F0502020204030204" pitchFamily="34" charset="0"/>
                <a:sym typeface="Equip-Light"/>
              </a:rPr>
              <a:t>05</a:t>
            </a:r>
          </a:p>
        </p:txBody>
      </p:sp>
      <p:cxnSp>
        <p:nvCxnSpPr>
          <p:cNvPr id="5" name="Straight Connector 4">
            <a:extLst>
              <a:ext uri="{FF2B5EF4-FFF2-40B4-BE49-F238E27FC236}">
                <a16:creationId xmlns:a16="http://schemas.microsoft.com/office/drawing/2014/main" id="{3D0E59DF-F57F-86DC-99CA-F65FD009CF56}"/>
              </a:ext>
            </a:extLst>
          </p:cNvPr>
          <p:cNvCxnSpPr/>
          <p:nvPr/>
        </p:nvCxnSpPr>
        <p:spPr>
          <a:xfrm>
            <a:off x="11294893" y="8910288"/>
            <a:ext cx="11957412" cy="0"/>
          </a:xfrm>
          <a:prstGeom prst="line">
            <a:avLst/>
          </a:prstGeom>
          <a:ln w="3175">
            <a:solidFill>
              <a:schemeClr val="accent3">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7" name="Text Placeholder 8">
            <a:extLst>
              <a:ext uri="{FF2B5EF4-FFF2-40B4-BE49-F238E27FC236}">
                <a16:creationId xmlns:a16="http://schemas.microsoft.com/office/drawing/2014/main" id="{6A96FB85-EA4A-DB10-19EE-1C55450EFEA8}"/>
              </a:ext>
            </a:extLst>
          </p:cNvPr>
          <p:cNvSpPr txBox="1">
            <a:spLocks/>
          </p:cNvSpPr>
          <p:nvPr/>
        </p:nvSpPr>
        <p:spPr>
          <a:xfrm>
            <a:off x="12145248" y="8169554"/>
            <a:ext cx="7531434" cy="615553"/>
          </a:xfrm>
          <a:prstGeom prst="rect">
            <a:avLst/>
          </a:prstGeom>
        </p:spPr>
        <p:txBody>
          <a:bodyPr wrap="square" lIns="182880" tIns="91440" rIns="182880" bIns="91440" anchor="t">
            <a:spAutoFit/>
          </a:bodyPr>
          <a:lstStyle>
            <a:defPPr>
              <a:defRPr lang="en-PT"/>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a:lstStyle>
          <a:p>
            <a:pPr defTabSz="1786732">
              <a:spcBef>
                <a:spcPts val="1954"/>
              </a:spcBef>
              <a:defRPr/>
            </a:pPr>
            <a:r>
              <a:rPr lang="en-US" sz="2800" dirty="0">
                <a:solidFill>
                  <a:schemeClr val="tx2"/>
                </a:solidFill>
                <a:latin typeface="Equip" panose="02000503030000020004" pitchFamily="2" charset="77"/>
              </a:rPr>
              <a:t>High Level Architecture Diagram</a:t>
            </a:r>
          </a:p>
        </p:txBody>
      </p:sp>
      <p:sp>
        <p:nvSpPr>
          <p:cNvPr id="9" name="Rectangle 8">
            <a:extLst>
              <a:ext uri="{FF2B5EF4-FFF2-40B4-BE49-F238E27FC236}">
                <a16:creationId xmlns:a16="http://schemas.microsoft.com/office/drawing/2014/main" id="{5AAE2057-53E7-23AC-8A0A-C33EE1D34B15}"/>
              </a:ext>
            </a:extLst>
          </p:cNvPr>
          <p:cNvSpPr/>
          <p:nvPr/>
        </p:nvSpPr>
        <p:spPr>
          <a:xfrm>
            <a:off x="8120457" y="8872208"/>
            <a:ext cx="7197465" cy="776084"/>
          </a:xfrm>
          <a:prstGeom prst="rect">
            <a:avLst/>
          </a:prstGeom>
          <a:noFill/>
          <a:ln w="25400" cap="flat" cmpd="sng" algn="ctr">
            <a:noFill/>
            <a:prstDash val="solid"/>
          </a:ln>
          <a:effectLst/>
        </p:spPr>
        <p:txBody>
          <a:bodyPr rot="0" spcFirstLastPara="0" vertOverflow="overflow" horzOverflow="overflow" vert="horz" wrap="square" lIns="89348" tIns="44674" rIns="89348" bIns="44674" numCol="1" spcCol="0" rtlCol="0" fromWordArt="0" anchor="ctr" anchorCtr="0" forceAA="0" compatLnSpc="1">
            <a:prstTxWarp prst="textNoShape">
              <a:avLst/>
            </a:prstTxWarp>
            <a:noAutofit/>
          </a:bodyPr>
          <a:lstStyle>
            <a:defPPr>
              <a:defRPr lang="en-PT"/>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a:lstStyle>
          <a:p>
            <a:pPr marL="0" marR="0" lvl="0" indent="0" algn="ctr" defTabSz="1786624" rtl="0" eaLnBrk="1" fontAlgn="auto" latinLnBrk="0" hangingPunct="1">
              <a:lnSpc>
                <a:spcPct val="100000"/>
              </a:lnSpc>
              <a:spcBef>
                <a:spcPts val="0"/>
              </a:spcBef>
              <a:spcAft>
                <a:spcPts val="0"/>
              </a:spcAft>
              <a:buClrTx/>
              <a:buSzTx/>
              <a:buFontTx/>
              <a:buNone/>
              <a:tabLst/>
              <a:defRPr/>
            </a:pPr>
            <a:r>
              <a:rPr kumimoji="0" lang="en-US" sz="3200" b="1" i="0" u="none" strike="noStrike" kern="0" cap="none" spc="0" normalizeH="0" baseline="0" noProof="0" dirty="0">
                <a:ln>
                  <a:noFill/>
                </a:ln>
                <a:solidFill>
                  <a:srgbClr val="060320"/>
                </a:solidFill>
                <a:effectLst/>
                <a:uLnTx/>
                <a:uFillTx/>
                <a:latin typeface="Equip Extended Bold"/>
                <a:ea typeface="+mn-ea"/>
                <a:cs typeface="Calibri" panose="020F0502020204030204" pitchFamily="34" charset="0"/>
                <a:sym typeface="Equip-Light"/>
              </a:rPr>
              <a:t>0</a:t>
            </a:r>
            <a:r>
              <a:rPr lang="en-US" sz="3200" b="1" kern="0" dirty="0">
                <a:solidFill>
                  <a:srgbClr val="060320"/>
                </a:solidFill>
                <a:latin typeface="Equip Extended Bold"/>
                <a:cs typeface="Calibri" panose="020F0502020204030204" pitchFamily="34" charset="0"/>
                <a:sym typeface="Equip-Light"/>
              </a:rPr>
              <a:t>6</a:t>
            </a:r>
            <a:endParaRPr kumimoji="0" lang="en-US" sz="3200" b="1" i="0" u="none" strike="noStrike" kern="0" cap="none" spc="0" normalizeH="0" baseline="0" noProof="0" dirty="0">
              <a:ln>
                <a:noFill/>
              </a:ln>
              <a:solidFill>
                <a:srgbClr val="060320"/>
              </a:solidFill>
              <a:effectLst/>
              <a:uLnTx/>
              <a:uFillTx/>
              <a:latin typeface="Equip Extended Bold"/>
              <a:ea typeface="+mn-ea"/>
              <a:cs typeface="Calibri" panose="020F0502020204030204" pitchFamily="34" charset="0"/>
              <a:sym typeface="Equip-Light"/>
            </a:endParaRPr>
          </a:p>
        </p:txBody>
      </p:sp>
      <p:cxnSp>
        <p:nvCxnSpPr>
          <p:cNvPr id="10" name="Straight Connector 9">
            <a:extLst>
              <a:ext uri="{FF2B5EF4-FFF2-40B4-BE49-F238E27FC236}">
                <a16:creationId xmlns:a16="http://schemas.microsoft.com/office/drawing/2014/main" id="{7973A55D-28F1-FC21-2E00-2FF2F82CC680}"/>
              </a:ext>
            </a:extLst>
          </p:cNvPr>
          <p:cNvCxnSpPr/>
          <p:nvPr/>
        </p:nvCxnSpPr>
        <p:spPr>
          <a:xfrm>
            <a:off x="11294893" y="9766343"/>
            <a:ext cx="11957412" cy="0"/>
          </a:xfrm>
          <a:prstGeom prst="line">
            <a:avLst/>
          </a:prstGeom>
          <a:ln w="3175">
            <a:solidFill>
              <a:schemeClr val="accent3">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11" name="Text Placeholder 8">
            <a:extLst>
              <a:ext uri="{FF2B5EF4-FFF2-40B4-BE49-F238E27FC236}">
                <a16:creationId xmlns:a16="http://schemas.microsoft.com/office/drawing/2014/main" id="{9BDDCAA6-DA04-3F44-CBCE-4F13C17EAFCD}"/>
              </a:ext>
            </a:extLst>
          </p:cNvPr>
          <p:cNvSpPr txBox="1">
            <a:spLocks/>
          </p:cNvSpPr>
          <p:nvPr/>
        </p:nvSpPr>
        <p:spPr>
          <a:xfrm>
            <a:off x="12145248" y="9025609"/>
            <a:ext cx="7531434" cy="615553"/>
          </a:xfrm>
          <a:prstGeom prst="rect">
            <a:avLst/>
          </a:prstGeom>
        </p:spPr>
        <p:txBody>
          <a:bodyPr wrap="square" lIns="182880" tIns="91440" rIns="182880" bIns="91440" anchor="t">
            <a:spAutoFit/>
          </a:bodyPr>
          <a:lstStyle>
            <a:defPPr>
              <a:defRPr lang="en-PT"/>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a:lstStyle>
          <a:p>
            <a:pPr defTabSz="1786732">
              <a:spcBef>
                <a:spcPts val="1954"/>
              </a:spcBef>
              <a:defRPr/>
            </a:pPr>
            <a:r>
              <a:rPr lang="en-US" sz="2800" dirty="0">
                <a:solidFill>
                  <a:schemeClr val="tx2"/>
                </a:solidFill>
                <a:latin typeface="Equip"/>
              </a:rPr>
              <a:t>Technology Stack</a:t>
            </a:r>
            <a:endParaRPr lang="en-US" sz="2800" dirty="0">
              <a:solidFill>
                <a:schemeClr val="tx2"/>
              </a:solidFill>
              <a:latin typeface="Equip" panose="02000503030000020004" pitchFamily="2" charset="77"/>
            </a:endParaRPr>
          </a:p>
        </p:txBody>
      </p:sp>
      <p:sp>
        <p:nvSpPr>
          <p:cNvPr id="12" name="Rectangle 11">
            <a:extLst>
              <a:ext uri="{FF2B5EF4-FFF2-40B4-BE49-F238E27FC236}">
                <a16:creationId xmlns:a16="http://schemas.microsoft.com/office/drawing/2014/main" id="{783DEDA8-48D5-1D2C-64D9-F3EEC5167B18}"/>
              </a:ext>
            </a:extLst>
          </p:cNvPr>
          <p:cNvSpPr/>
          <p:nvPr/>
        </p:nvSpPr>
        <p:spPr>
          <a:xfrm>
            <a:off x="11332017" y="9891525"/>
            <a:ext cx="859984" cy="67522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kern="0" dirty="0">
                <a:solidFill>
                  <a:srgbClr val="060320"/>
                </a:solidFill>
                <a:latin typeface="Equip Extended Bold"/>
                <a:cs typeface="Calibri" panose="020F0502020204030204" pitchFamily="34" charset="0"/>
                <a:sym typeface="Equip-Light"/>
              </a:rPr>
              <a:t>07</a:t>
            </a:r>
            <a:endParaRPr lang="en-IN" sz="3200" b="1" kern="0" dirty="0">
              <a:solidFill>
                <a:srgbClr val="060320"/>
              </a:solidFill>
              <a:latin typeface="Equip Extended Bold"/>
              <a:cs typeface="Calibri" panose="020F0502020204030204" pitchFamily="34" charset="0"/>
            </a:endParaRPr>
          </a:p>
        </p:txBody>
      </p:sp>
      <p:sp>
        <p:nvSpPr>
          <p:cNvPr id="14" name="TextBox 13">
            <a:extLst>
              <a:ext uri="{FF2B5EF4-FFF2-40B4-BE49-F238E27FC236}">
                <a16:creationId xmlns:a16="http://schemas.microsoft.com/office/drawing/2014/main" id="{1AAE4664-6E96-3A95-3E0A-0E3BBA1460C2}"/>
              </a:ext>
            </a:extLst>
          </p:cNvPr>
          <p:cNvSpPr txBox="1"/>
          <p:nvPr/>
        </p:nvSpPr>
        <p:spPr>
          <a:xfrm>
            <a:off x="12219294" y="9960377"/>
            <a:ext cx="11182179" cy="523220"/>
          </a:xfrm>
          <a:prstGeom prst="rect">
            <a:avLst/>
          </a:prstGeom>
          <a:noFill/>
        </p:spPr>
        <p:txBody>
          <a:bodyPr wrap="square">
            <a:spAutoFit/>
          </a:bodyPr>
          <a:lstStyle/>
          <a:p>
            <a:r>
              <a:rPr lang="en-US" sz="2800" dirty="0">
                <a:solidFill>
                  <a:schemeClr val="tx2"/>
                </a:solidFill>
                <a:latin typeface="Equip"/>
              </a:rPr>
              <a:t>Deployment Diagram</a:t>
            </a:r>
            <a:endParaRPr lang="en-IN" sz="2800" dirty="0">
              <a:solidFill>
                <a:schemeClr val="tx2"/>
              </a:solidFill>
              <a:latin typeface="Equip"/>
            </a:endParaRPr>
          </a:p>
        </p:txBody>
      </p:sp>
      <p:cxnSp>
        <p:nvCxnSpPr>
          <p:cNvPr id="16" name="Straight Connector 15">
            <a:extLst>
              <a:ext uri="{FF2B5EF4-FFF2-40B4-BE49-F238E27FC236}">
                <a16:creationId xmlns:a16="http://schemas.microsoft.com/office/drawing/2014/main" id="{7997DA1D-BC02-CAFA-9ACB-41D2B8E46AF7}"/>
              </a:ext>
            </a:extLst>
          </p:cNvPr>
          <p:cNvCxnSpPr>
            <a:cxnSpLocks/>
          </p:cNvCxnSpPr>
          <p:nvPr/>
        </p:nvCxnSpPr>
        <p:spPr>
          <a:xfrm>
            <a:off x="11374392" y="10632453"/>
            <a:ext cx="12042163" cy="0"/>
          </a:xfrm>
          <a:prstGeom prst="line">
            <a:avLst/>
          </a:prstGeom>
          <a:ln>
            <a:solidFill>
              <a:schemeClr val="accent3">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4A1B5FE2-544D-BCFC-440F-EF09A94B6455}"/>
              </a:ext>
            </a:extLst>
          </p:cNvPr>
          <p:cNvSpPr/>
          <p:nvPr/>
        </p:nvSpPr>
        <p:spPr>
          <a:xfrm>
            <a:off x="11332017" y="10848043"/>
            <a:ext cx="859984" cy="67522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kern="0" dirty="0">
                <a:solidFill>
                  <a:srgbClr val="060320"/>
                </a:solidFill>
                <a:latin typeface="Equip Extended Bold"/>
                <a:cs typeface="Calibri" panose="020F0502020204030204" pitchFamily="34" charset="0"/>
                <a:sym typeface="Equip-Light"/>
              </a:rPr>
              <a:t>08</a:t>
            </a:r>
            <a:endParaRPr lang="en-IN" sz="3200" b="1" kern="0" dirty="0">
              <a:solidFill>
                <a:srgbClr val="060320"/>
              </a:solidFill>
              <a:latin typeface="Equip Extended Bold"/>
              <a:cs typeface="Calibri" panose="020F0502020204030204" pitchFamily="34" charset="0"/>
            </a:endParaRPr>
          </a:p>
        </p:txBody>
      </p:sp>
      <p:sp>
        <p:nvSpPr>
          <p:cNvPr id="28" name="Text Placeholder 8">
            <a:extLst>
              <a:ext uri="{FF2B5EF4-FFF2-40B4-BE49-F238E27FC236}">
                <a16:creationId xmlns:a16="http://schemas.microsoft.com/office/drawing/2014/main" id="{72174C0B-D85D-39A9-5D0D-E3105BD3A788}"/>
              </a:ext>
            </a:extLst>
          </p:cNvPr>
          <p:cNvSpPr txBox="1">
            <a:spLocks/>
          </p:cNvSpPr>
          <p:nvPr/>
        </p:nvSpPr>
        <p:spPr>
          <a:xfrm>
            <a:off x="12246205" y="10923379"/>
            <a:ext cx="7531434" cy="523220"/>
          </a:xfrm>
          <a:prstGeom prst="rect">
            <a:avLst/>
          </a:prstGeom>
        </p:spPr>
        <p:txBody>
          <a:bodyPr wrap="square" lIns="91440" tIns="45720" rIns="91440" bIns="45720" anchor="t">
            <a:spAutoFit/>
          </a:bodyPr>
          <a:lstStyle>
            <a:defPPr>
              <a:defRPr lang="en-PT"/>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a:lstStyle>
          <a:p>
            <a:pPr marL="0" indent="0" defTabSz="1786732">
              <a:spcBef>
                <a:spcPts val="1954"/>
              </a:spcBef>
              <a:buNone/>
              <a:defRPr/>
            </a:pPr>
            <a:r>
              <a:rPr lang="en-US" sz="2800" dirty="0">
                <a:solidFill>
                  <a:schemeClr val="tx2"/>
                </a:solidFill>
                <a:latin typeface="Equip"/>
              </a:rPr>
              <a:t>Assumptions</a:t>
            </a:r>
            <a:endParaRPr lang="en-IN" sz="2800" dirty="0">
              <a:solidFill>
                <a:schemeClr val="tx2"/>
              </a:solidFill>
              <a:latin typeface="Equip"/>
            </a:endParaRPr>
          </a:p>
        </p:txBody>
      </p:sp>
      <p:cxnSp>
        <p:nvCxnSpPr>
          <p:cNvPr id="29" name="Straight Connector 28">
            <a:extLst>
              <a:ext uri="{FF2B5EF4-FFF2-40B4-BE49-F238E27FC236}">
                <a16:creationId xmlns:a16="http://schemas.microsoft.com/office/drawing/2014/main" id="{3941AA0A-4584-F364-38AD-C183ED619EBD}"/>
              </a:ext>
            </a:extLst>
          </p:cNvPr>
          <p:cNvCxnSpPr>
            <a:cxnSpLocks/>
          </p:cNvCxnSpPr>
          <p:nvPr/>
        </p:nvCxnSpPr>
        <p:spPr>
          <a:xfrm>
            <a:off x="11416768" y="11526704"/>
            <a:ext cx="12042163" cy="0"/>
          </a:xfrm>
          <a:prstGeom prst="line">
            <a:avLst/>
          </a:prstGeom>
          <a:ln>
            <a:solidFill>
              <a:schemeClr val="accent3">
                <a:lumMod val="40000"/>
                <a:lumOff val="6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361057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6482B6-A22B-0070-A093-F77F1FE87FFD}"/>
            </a:ext>
          </a:extLst>
        </p:cNvPr>
        <p:cNvGrpSpPr/>
        <p:nvPr/>
      </p:nvGrpSpPr>
      <p:grpSpPr>
        <a:xfrm>
          <a:off x="0" y="0"/>
          <a:ext cx="0" cy="0"/>
          <a:chOff x="0" y="0"/>
          <a:chExt cx="0" cy="0"/>
        </a:xfrm>
      </p:grpSpPr>
      <p:sp>
        <p:nvSpPr>
          <p:cNvPr id="5" name="Title 5">
            <a:extLst>
              <a:ext uri="{FF2B5EF4-FFF2-40B4-BE49-F238E27FC236}">
                <a16:creationId xmlns:a16="http://schemas.microsoft.com/office/drawing/2014/main" id="{19A04C83-8954-566E-DC64-B17F632B2291}"/>
              </a:ext>
            </a:extLst>
          </p:cNvPr>
          <p:cNvSpPr txBox="1">
            <a:spLocks/>
          </p:cNvSpPr>
          <p:nvPr/>
        </p:nvSpPr>
        <p:spPr>
          <a:xfrm>
            <a:off x="1161538" y="6139214"/>
            <a:ext cx="21467108" cy="1437573"/>
          </a:xfrm>
          <a:prstGeom prst="rect">
            <a:avLst/>
          </a:prstGeom>
        </p:spPr>
        <p:txBody>
          <a:bodyPr vert="horz" lIns="182880" tIns="91440" rIns="182880" bIns="91440" rtlCol="0" anchor="ctr">
            <a:spAutoFit/>
          </a:bodyPr>
          <a:lstStyle>
            <a:lvl1pPr algn="l" defTabSz="914400" rtl="0" eaLnBrk="1" latinLnBrk="0" hangingPunct="1">
              <a:lnSpc>
                <a:spcPct val="80000"/>
              </a:lnSpc>
              <a:spcBef>
                <a:spcPct val="0"/>
              </a:spcBef>
              <a:buNone/>
              <a:defRPr sz="5400" b="1" i="0" kern="1200">
                <a:solidFill>
                  <a:schemeClr val="bg1"/>
                </a:solidFill>
                <a:latin typeface="Equip Extended" panose="02000503030000020004" pitchFamily="2" charset="77"/>
                <a:ea typeface="+mj-ea"/>
                <a:cs typeface="+mj-cs"/>
              </a:defRPr>
            </a:lvl1pPr>
          </a:lstStyle>
          <a:p>
            <a:pPr marL="0" marR="0" lvl="0" indent="0" algn="l" defTabSz="914400" rtl="0" eaLnBrk="1" fontAlgn="base" latinLnBrk="0" hangingPunct="1">
              <a:lnSpc>
                <a:spcPct val="80000"/>
              </a:lnSpc>
              <a:spcBef>
                <a:spcPct val="0"/>
              </a:spcBef>
              <a:spcAft>
                <a:spcPct val="0"/>
              </a:spcAft>
              <a:buClrTx/>
              <a:buSzTx/>
              <a:buFontTx/>
              <a:buNone/>
              <a:tabLst/>
              <a:defRPr/>
            </a:pPr>
            <a:r>
              <a:rPr kumimoji="0" lang="en-US" sz="9600" b="1" i="0" u="none" strike="noStrike" kern="1200" cap="none" spc="0" normalizeH="0" baseline="0" noProof="0" dirty="0">
                <a:ln>
                  <a:noFill/>
                </a:ln>
                <a:solidFill>
                  <a:srgbClr val="FFFFFF"/>
                </a:solidFill>
                <a:effectLst/>
                <a:uLnTx/>
                <a:uFillTx/>
                <a:latin typeface="Equip Extended" panose="02000503030000020004" pitchFamily="2" charset="77"/>
                <a:ea typeface="+mj-ea"/>
                <a:cs typeface="+mj-cs"/>
              </a:rPr>
              <a:t>Assumptions</a:t>
            </a:r>
          </a:p>
        </p:txBody>
      </p:sp>
    </p:spTree>
    <p:extLst>
      <p:ext uri="{BB962C8B-B14F-4D97-AF65-F5344CB8AC3E}">
        <p14:creationId xmlns:p14="http://schemas.microsoft.com/office/powerpoint/2010/main" val="40059897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55D4E5-3C09-0A30-14EA-4B415200100E}"/>
            </a:ext>
          </a:extLst>
        </p:cNvPr>
        <p:cNvGrpSpPr/>
        <p:nvPr/>
      </p:nvGrpSpPr>
      <p:grpSpPr>
        <a:xfrm>
          <a:off x="0" y="0"/>
          <a:ext cx="0" cy="0"/>
          <a:chOff x="0" y="0"/>
          <a:chExt cx="0" cy="0"/>
        </a:xfrm>
      </p:grpSpPr>
      <p:sp>
        <p:nvSpPr>
          <p:cNvPr id="2" name="Content Placeholder 22">
            <a:extLst>
              <a:ext uri="{FF2B5EF4-FFF2-40B4-BE49-F238E27FC236}">
                <a16:creationId xmlns:a16="http://schemas.microsoft.com/office/drawing/2014/main" id="{557F0897-F624-88F4-127A-34DA7DB219A1}"/>
              </a:ext>
            </a:extLst>
          </p:cNvPr>
          <p:cNvSpPr>
            <a:spLocks noGrp="1"/>
          </p:cNvSpPr>
          <p:nvPr/>
        </p:nvSpPr>
        <p:spPr>
          <a:xfrm>
            <a:off x="940515" y="2218034"/>
            <a:ext cx="19030258" cy="9880656"/>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000" b="0" i="0" kern="1200">
                <a:solidFill>
                  <a:srgbClr val="060320"/>
                </a:solidFill>
                <a:latin typeface="Equip Medium" panose="02000503030000020004" pitchFamily="2" charset="77"/>
                <a:ea typeface="+mn-ea"/>
                <a:cs typeface="+mn-cs"/>
              </a:defRPr>
            </a:lvl1pPr>
            <a:lvl2pPr marL="685800" indent="-228600" algn="l" defTabSz="914400" rtl="0" eaLnBrk="1" latinLnBrk="0" hangingPunct="1">
              <a:lnSpc>
                <a:spcPct val="90000"/>
              </a:lnSpc>
              <a:spcBef>
                <a:spcPts val="500"/>
              </a:spcBef>
              <a:buClr>
                <a:srgbClr val="00DBA9"/>
              </a:buClr>
              <a:buFont typeface="Arial" panose="020B0604020202020204" pitchFamily="34" charset="0"/>
              <a:buChar char="•"/>
              <a:defRPr sz="1800" b="0" i="0" kern="1200">
                <a:solidFill>
                  <a:srgbClr val="060320"/>
                </a:solidFill>
                <a:latin typeface="Equip" panose="02000503030000020004" pitchFamily="2" charset="77"/>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1600" b="0" i="0" kern="1200">
                <a:solidFill>
                  <a:srgbClr val="060320"/>
                </a:solidFill>
                <a:latin typeface="Equip" panose="02000503030000020004" pitchFamily="2" charset="77"/>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400" b="0" i="0" kern="1200">
                <a:solidFill>
                  <a:srgbClr val="060320"/>
                </a:solidFill>
                <a:latin typeface="Equip Light" panose="02000503000000020004" pitchFamily="2" charset="77"/>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200" b="0" i="0" kern="1200">
                <a:solidFill>
                  <a:srgbClr val="060320"/>
                </a:solidFill>
                <a:latin typeface="Equip Light" panose="02000503000000020004"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IN" sz="3600" dirty="0">
              <a:latin typeface="Equip" panose="02000503030000020004" pitchFamily="2" charset="0"/>
            </a:endParaRPr>
          </a:p>
        </p:txBody>
      </p:sp>
      <p:sp>
        <p:nvSpPr>
          <p:cNvPr id="5" name="Title 11">
            <a:extLst>
              <a:ext uri="{FF2B5EF4-FFF2-40B4-BE49-F238E27FC236}">
                <a16:creationId xmlns:a16="http://schemas.microsoft.com/office/drawing/2014/main" id="{E4AE0C28-C9F1-201D-F83E-EE8880691F6B}"/>
              </a:ext>
            </a:extLst>
          </p:cNvPr>
          <p:cNvSpPr txBox="1">
            <a:spLocks/>
          </p:cNvSpPr>
          <p:nvPr/>
        </p:nvSpPr>
        <p:spPr>
          <a:xfrm>
            <a:off x="940515" y="528010"/>
            <a:ext cx="19030258" cy="857533"/>
          </a:xfrm>
          <a:prstGeom prst="rect">
            <a:avLst/>
          </a:prstGeom>
        </p:spPr>
        <p:txBody>
          <a:bodyPr/>
          <a:lstStyle>
            <a:lvl1pPr algn="l" defTabSz="1828800" rtl="0" eaLnBrk="1" latinLnBrk="0" hangingPunct="1">
              <a:lnSpc>
                <a:spcPct val="100000"/>
              </a:lnSpc>
              <a:spcBef>
                <a:spcPct val="0"/>
              </a:spcBef>
              <a:buNone/>
              <a:defRPr sz="6400" b="1" i="0" kern="1200">
                <a:solidFill>
                  <a:schemeClr val="tx2"/>
                </a:solidFill>
                <a:latin typeface="Equip Extended" panose="02000503030000020004" pitchFamily="2" charset="77"/>
                <a:ea typeface="+mj-ea"/>
                <a:cs typeface="+mj-cs"/>
              </a:defRPr>
            </a:lvl1pPr>
          </a:lstStyle>
          <a:p>
            <a:pPr fontAlgn="auto">
              <a:spcAft>
                <a:spcPts val="0"/>
              </a:spcAft>
              <a:defRPr/>
            </a:pPr>
            <a:r>
              <a:rPr lang="de-DE" sz="4800" dirty="0"/>
              <a:t>Assumptions</a:t>
            </a:r>
            <a:endParaRPr lang="en-US" sz="4800" dirty="0"/>
          </a:p>
        </p:txBody>
      </p:sp>
      <p:cxnSp>
        <p:nvCxnSpPr>
          <p:cNvPr id="6" name="Straight Connector 5">
            <a:extLst>
              <a:ext uri="{FF2B5EF4-FFF2-40B4-BE49-F238E27FC236}">
                <a16:creationId xmlns:a16="http://schemas.microsoft.com/office/drawing/2014/main" id="{B4B9A4D6-BDA6-95D9-147A-D360CC466E34}"/>
              </a:ext>
            </a:extLst>
          </p:cNvPr>
          <p:cNvCxnSpPr>
            <a:cxnSpLocks/>
          </p:cNvCxnSpPr>
          <p:nvPr/>
        </p:nvCxnSpPr>
        <p:spPr>
          <a:xfrm>
            <a:off x="940515" y="1658934"/>
            <a:ext cx="18994581" cy="0"/>
          </a:xfrm>
          <a:prstGeom prst="line">
            <a:avLst/>
          </a:prstGeom>
          <a:ln w="25400">
            <a:solidFill>
              <a:srgbClr val="12ECBD"/>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EC271129-7F17-C027-56AC-FD821959B043}"/>
              </a:ext>
            </a:extLst>
          </p:cNvPr>
          <p:cNvSpPr txBox="1"/>
          <p:nvPr/>
        </p:nvSpPr>
        <p:spPr>
          <a:xfrm>
            <a:off x="1255145" y="2967005"/>
            <a:ext cx="17692576" cy="6740307"/>
          </a:xfrm>
          <a:prstGeom prst="rect">
            <a:avLst/>
          </a:prstGeom>
          <a:noFill/>
        </p:spPr>
        <p:txBody>
          <a:bodyPr wrap="square">
            <a:spAutoFit/>
          </a:bodyPr>
          <a:lstStyle/>
          <a:p>
            <a:pPr marL="571500" indent="-571500">
              <a:buFont typeface="Arial" panose="020B0604020202020204" pitchFamily="34" charset="0"/>
              <a:buChar char="•"/>
            </a:pPr>
            <a:r>
              <a:rPr lang="en-US" sz="3600" b="1" u="sng" dirty="0">
                <a:latin typeface="+mn-lt"/>
              </a:rPr>
              <a:t>Predefined Product Pricing</a:t>
            </a:r>
            <a:endParaRPr lang="en-US" sz="3600" u="sng" dirty="0">
              <a:latin typeface="+mn-lt"/>
            </a:endParaRPr>
          </a:p>
          <a:p>
            <a:pPr marL="1485900" lvl="1" indent="-571500">
              <a:buFont typeface="Courier New" panose="02070309020205020404" pitchFamily="49" charset="0"/>
              <a:buChar char="o"/>
            </a:pPr>
            <a:r>
              <a:rPr lang="en-US" dirty="0">
                <a:solidFill>
                  <a:schemeClr val="tx2"/>
                </a:solidFill>
                <a:latin typeface="+mn-lt"/>
              </a:rPr>
              <a:t>All products will have their </a:t>
            </a:r>
            <a:r>
              <a:rPr lang="en-US" b="1" dirty="0">
                <a:solidFill>
                  <a:schemeClr val="tx2"/>
                </a:solidFill>
                <a:latin typeface="+mn-lt"/>
              </a:rPr>
              <a:t>base prices</a:t>
            </a:r>
            <a:r>
              <a:rPr lang="en-US" dirty="0">
                <a:solidFill>
                  <a:schemeClr val="tx2"/>
                </a:solidFill>
                <a:latin typeface="+mn-lt"/>
              </a:rPr>
              <a:t> stored in the product database.</a:t>
            </a:r>
          </a:p>
          <a:p>
            <a:pPr marL="1485900" lvl="1" indent="-571500">
              <a:buFont typeface="Courier New" panose="02070309020205020404" pitchFamily="49" charset="0"/>
              <a:buChar char="o"/>
            </a:pPr>
            <a:endParaRPr lang="en-US" dirty="0">
              <a:latin typeface="+mn-lt"/>
            </a:endParaRPr>
          </a:p>
          <a:p>
            <a:pPr lvl="1" indent="0"/>
            <a:endParaRPr lang="en-US" dirty="0">
              <a:latin typeface="+mn-lt"/>
            </a:endParaRPr>
          </a:p>
          <a:p>
            <a:pPr marL="571500" indent="-571500">
              <a:buFont typeface="Arial" panose="020B0604020202020204" pitchFamily="34" charset="0"/>
              <a:buChar char="•"/>
            </a:pPr>
            <a:r>
              <a:rPr lang="en-US" sz="3600" b="1" u="sng" dirty="0">
                <a:latin typeface="+mn-lt"/>
              </a:rPr>
              <a:t>Dynamic Discount Calculation</a:t>
            </a:r>
            <a:endParaRPr lang="en-US" sz="3600" u="sng" dirty="0">
              <a:latin typeface="+mn-lt"/>
            </a:endParaRPr>
          </a:p>
          <a:p>
            <a:pPr marL="1485900" lvl="1" indent="-571500">
              <a:buFont typeface="Courier New" panose="02070309020205020404" pitchFamily="49" charset="0"/>
              <a:buChar char="o"/>
            </a:pPr>
            <a:r>
              <a:rPr lang="en-US" dirty="0">
                <a:solidFill>
                  <a:schemeClr val="tx2"/>
                </a:solidFill>
                <a:latin typeface="+mn-lt"/>
              </a:rPr>
              <a:t>When a user </a:t>
            </a:r>
            <a:r>
              <a:rPr lang="en-US" b="1" dirty="0">
                <a:solidFill>
                  <a:schemeClr val="tx2"/>
                </a:solidFill>
                <a:latin typeface="+mn-lt"/>
              </a:rPr>
              <a:t>searches for a product</a:t>
            </a:r>
            <a:r>
              <a:rPr lang="en-US" dirty="0">
                <a:solidFill>
                  <a:schemeClr val="tx2"/>
                </a:solidFill>
                <a:latin typeface="+mn-lt"/>
              </a:rPr>
              <a:t> or visits a promotional section, the </a:t>
            </a:r>
            <a:r>
              <a:rPr lang="en-US" b="1" dirty="0">
                <a:solidFill>
                  <a:schemeClr val="tx2"/>
                </a:solidFill>
                <a:latin typeface="+mn-lt"/>
              </a:rPr>
              <a:t>Rule Engine</a:t>
            </a:r>
            <a:r>
              <a:rPr lang="en-US" dirty="0">
                <a:solidFill>
                  <a:schemeClr val="tx2"/>
                </a:solidFill>
                <a:latin typeface="+mn-lt"/>
              </a:rPr>
              <a:t> will dynamically determine the applicable discount.</a:t>
            </a:r>
          </a:p>
          <a:p>
            <a:pPr lvl="1" indent="0"/>
            <a:endParaRPr lang="en-US" dirty="0">
              <a:latin typeface="+mn-lt"/>
            </a:endParaRPr>
          </a:p>
          <a:p>
            <a:endParaRPr lang="en-US" dirty="0">
              <a:latin typeface="+mn-lt"/>
            </a:endParaRPr>
          </a:p>
          <a:p>
            <a:pPr marL="571500" indent="-571500">
              <a:buFont typeface="Arial" panose="020B0604020202020204" pitchFamily="34" charset="0"/>
              <a:buChar char="•"/>
            </a:pPr>
            <a:r>
              <a:rPr lang="en-US" sz="3600" dirty="0">
                <a:latin typeface="+mn-lt"/>
              </a:rPr>
              <a:t> </a:t>
            </a:r>
            <a:r>
              <a:rPr lang="en-US" sz="3600" b="1" u="sng" dirty="0">
                <a:latin typeface="+mn-lt"/>
              </a:rPr>
              <a:t>Real-Time Discounted Pricing</a:t>
            </a:r>
          </a:p>
          <a:p>
            <a:pPr marL="1485900" lvl="1" indent="-571500">
              <a:buFont typeface="Courier New" panose="02070309020205020404" pitchFamily="49" charset="0"/>
              <a:buChar char="o"/>
            </a:pPr>
            <a:r>
              <a:rPr lang="en-US" dirty="0">
                <a:solidFill>
                  <a:schemeClr val="tx2"/>
                </a:solidFill>
                <a:latin typeface="+mn-lt"/>
              </a:rPr>
              <a:t>The </a:t>
            </a:r>
            <a:r>
              <a:rPr lang="en-US" b="1" dirty="0">
                <a:solidFill>
                  <a:schemeClr val="tx2"/>
                </a:solidFill>
                <a:latin typeface="+mn-lt"/>
              </a:rPr>
              <a:t>Rule Engine</a:t>
            </a:r>
            <a:r>
              <a:rPr lang="en-US" dirty="0">
                <a:solidFill>
                  <a:schemeClr val="tx2"/>
                </a:solidFill>
                <a:latin typeface="+mn-lt"/>
              </a:rPr>
              <a:t> generates a new field for the </a:t>
            </a:r>
            <a:r>
              <a:rPr lang="en-US" b="1" dirty="0">
                <a:solidFill>
                  <a:schemeClr val="tx2"/>
                </a:solidFill>
                <a:latin typeface="+mn-lt"/>
              </a:rPr>
              <a:t>discounted price</a:t>
            </a:r>
            <a:r>
              <a:rPr lang="en-US" dirty="0">
                <a:solidFill>
                  <a:schemeClr val="tx2"/>
                </a:solidFill>
                <a:latin typeface="+mn-lt"/>
              </a:rPr>
              <a:t>, which will be displayed on the UI in real-time.</a:t>
            </a:r>
          </a:p>
        </p:txBody>
      </p:sp>
    </p:spTree>
    <p:extLst>
      <p:ext uri="{BB962C8B-B14F-4D97-AF65-F5344CB8AC3E}">
        <p14:creationId xmlns:p14="http://schemas.microsoft.com/office/powerpoint/2010/main" val="5129226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5">
            <a:extLst>
              <a:ext uri="{FF2B5EF4-FFF2-40B4-BE49-F238E27FC236}">
                <a16:creationId xmlns:a16="http://schemas.microsoft.com/office/drawing/2014/main" id="{64211EA4-3D53-46CF-9E19-B28ED6012BE3}"/>
              </a:ext>
            </a:extLst>
          </p:cNvPr>
          <p:cNvSpPr txBox="1">
            <a:spLocks/>
          </p:cNvSpPr>
          <p:nvPr/>
        </p:nvSpPr>
        <p:spPr>
          <a:xfrm>
            <a:off x="1161538" y="6139214"/>
            <a:ext cx="21467108" cy="1437573"/>
          </a:xfrm>
          <a:prstGeom prst="rect">
            <a:avLst/>
          </a:prstGeom>
        </p:spPr>
        <p:txBody>
          <a:bodyPr vert="horz" lIns="182880" tIns="91440" rIns="182880" bIns="91440" rtlCol="0" anchor="ctr">
            <a:spAutoFit/>
          </a:bodyPr>
          <a:lstStyle>
            <a:lvl1pPr algn="l" defTabSz="914400" rtl="0" eaLnBrk="1" latinLnBrk="0" hangingPunct="1">
              <a:lnSpc>
                <a:spcPct val="80000"/>
              </a:lnSpc>
              <a:spcBef>
                <a:spcPct val="0"/>
              </a:spcBef>
              <a:buNone/>
              <a:defRPr sz="5400" b="1" i="0" kern="1200">
                <a:solidFill>
                  <a:schemeClr val="bg1"/>
                </a:solidFill>
                <a:latin typeface="Equip Extended" panose="02000503030000020004" pitchFamily="2" charset="77"/>
                <a:ea typeface="+mj-ea"/>
                <a:cs typeface="+mj-cs"/>
              </a:defRPr>
            </a:lvl1pPr>
          </a:lstStyle>
          <a:p>
            <a:pPr marL="0" marR="0" lvl="0" indent="0" algn="l" defTabSz="914400" rtl="0" eaLnBrk="1" fontAlgn="base" latinLnBrk="0" hangingPunct="1">
              <a:lnSpc>
                <a:spcPct val="80000"/>
              </a:lnSpc>
              <a:spcBef>
                <a:spcPct val="0"/>
              </a:spcBef>
              <a:spcAft>
                <a:spcPct val="0"/>
              </a:spcAft>
              <a:buClrTx/>
              <a:buSzTx/>
              <a:buFontTx/>
              <a:buNone/>
              <a:tabLst/>
              <a:defRPr/>
            </a:pPr>
            <a:r>
              <a:rPr kumimoji="0" lang="en-US" sz="9600" b="1" i="0" u="none" strike="noStrike" kern="1200" cap="none" spc="0" normalizeH="0" baseline="0" noProof="0">
                <a:ln>
                  <a:noFill/>
                </a:ln>
                <a:solidFill>
                  <a:srgbClr val="FFFFFF"/>
                </a:solidFill>
                <a:effectLst/>
                <a:uLnTx/>
                <a:uFillTx/>
                <a:latin typeface="Equip Extended" panose="02000503030000020004" pitchFamily="2" charset="77"/>
                <a:ea typeface="+mj-ea"/>
                <a:cs typeface="+mj-cs"/>
              </a:rPr>
              <a:t>Thank You</a:t>
            </a:r>
          </a:p>
        </p:txBody>
      </p:sp>
    </p:spTree>
    <p:extLst>
      <p:ext uri="{BB962C8B-B14F-4D97-AF65-F5344CB8AC3E}">
        <p14:creationId xmlns:p14="http://schemas.microsoft.com/office/powerpoint/2010/main" val="9412431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5">
            <a:extLst>
              <a:ext uri="{FF2B5EF4-FFF2-40B4-BE49-F238E27FC236}">
                <a16:creationId xmlns:a16="http://schemas.microsoft.com/office/drawing/2014/main" id="{64211EA4-3D53-46CF-9E19-B28ED6012BE3}"/>
              </a:ext>
            </a:extLst>
          </p:cNvPr>
          <p:cNvSpPr txBox="1">
            <a:spLocks/>
          </p:cNvSpPr>
          <p:nvPr/>
        </p:nvSpPr>
        <p:spPr>
          <a:xfrm>
            <a:off x="1161538" y="5548283"/>
            <a:ext cx="21467108" cy="2619435"/>
          </a:xfrm>
          <a:prstGeom prst="rect">
            <a:avLst/>
          </a:prstGeom>
        </p:spPr>
        <p:txBody>
          <a:bodyPr vert="horz" lIns="182880" tIns="91440" rIns="182880" bIns="91440" rtlCol="0" anchor="ctr">
            <a:spAutoFit/>
          </a:bodyPr>
          <a:lstStyle>
            <a:lvl1pPr algn="l" defTabSz="914400" rtl="0" eaLnBrk="1" latinLnBrk="0" hangingPunct="1">
              <a:lnSpc>
                <a:spcPct val="80000"/>
              </a:lnSpc>
              <a:spcBef>
                <a:spcPct val="0"/>
              </a:spcBef>
              <a:buNone/>
              <a:defRPr sz="5400" b="1" i="0" kern="1200">
                <a:solidFill>
                  <a:schemeClr val="bg1"/>
                </a:solidFill>
                <a:latin typeface="Equip Extended" panose="02000503030000020004" pitchFamily="2" charset="77"/>
                <a:ea typeface="+mj-ea"/>
                <a:cs typeface="+mj-cs"/>
              </a:defRPr>
            </a:lvl1pPr>
          </a:lstStyle>
          <a:p>
            <a:r>
              <a:rPr lang="en-US" sz="9600" b="1" dirty="0"/>
              <a:t>Understanding of Problem/ Use-Cases</a:t>
            </a:r>
            <a:endParaRPr lang="en-IN" sz="6600" b="1" dirty="0"/>
          </a:p>
        </p:txBody>
      </p:sp>
    </p:spTree>
    <p:extLst>
      <p:ext uri="{BB962C8B-B14F-4D97-AF65-F5344CB8AC3E}">
        <p14:creationId xmlns:p14="http://schemas.microsoft.com/office/powerpoint/2010/main" val="7110981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Group 33">
            <a:extLst>
              <a:ext uri="{FF2B5EF4-FFF2-40B4-BE49-F238E27FC236}">
                <a16:creationId xmlns:a16="http://schemas.microsoft.com/office/drawing/2014/main" id="{73F34163-D382-4EC3-8E76-75E1A9A56AAA}"/>
              </a:ext>
            </a:extLst>
          </p:cNvPr>
          <p:cNvGrpSpPr/>
          <p:nvPr/>
        </p:nvGrpSpPr>
        <p:grpSpPr>
          <a:xfrm>
            <a:off x="940515" y="2147782"/>
            <a:ext cx="21562828" cy="11398099"/>
            <a:chOff x="0" y="968947"/>
            <a:chExt cx="5841424" cy="5889053"/>
          </a:xfrm>
          <a:solidFill>
            <a:srgbClr val="13294B"/>
          </a:solidFill>
        </p:grpSpPr>
        <p:sp>
          <p:nvSpPr>
            <p:cNvPr id="32" name="Rectangle 31">
              <a:extLst>
                <a:ext uri="{FF2B5EF4-FFF2-40B4-BE49-F238E27FC236}">
                  <a16:creationId xmlns:a16="http://schemas.microsoft.com/office/drawing/2014/main" id="{763E6D8C-E7C7-432E-8454-351291527C3E}"/>
                </a:ext>
              </a:extLst>
            </p:cNvPr>
            <p:cNvSpPr/>
            <p:nvPr/>
          </p:nvSpPr>
          <p:spPr>
            <a:xfrm>
              <a:off x="0" y="968948"/>
              <a:ext cx="4963431" cy="588905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FFFFFF"/>
                </a:solidFill>
                <a:latin typeface="Equip Light"/>
              </a:endParaRPr>
            </a:p>
          </p:txBody>
        </p:sp>
        <p:sp>
          <p:nvSpPr>
            <p:cNvPr id="33" name="Right Triangle 32">
              <a:extLst>
                <a:ext uri="{FF2B5EF4-FFF2-40B4-BE49-F238E27FC236}">
                  <a16:creationId xmlns:a16="http://schemas.microsoft.com/office/drawing/2014/main" id="{1B0728E2-F095-4A80-B8F7-DA0DA22DC236}"/>
                </a:ext>
              </a:extLst>
            </p:cNvPr>
            <p:cNvSpPr/>
            <p:nvPr/>
          </p:nvSpPr>
          <p:spPr>
            <a:xfrm flipV="1">
              <a:off x="4963431" y="968947"/>
              <a:ext cx="877993" cy="5889053"/>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FFFFFF"/>
                </a:solidFill>
                <a:latin typeface="Equip Light"/>
              </a:endParaRPr>
            </a:p>
          </p:txBody>
        </p:sp>
      </p:grpSp>
      <p:sp>
        <p:nvSpPr>
          <p:cNvPr id="35" name="TextBox 34">
            <a:extLst>
              <a:ext uri="{FF2B5EF4-FFF2-40B4-BE49-F238E27FC236}">
                <a16:creationId xmlns:a16="http://schemas.microsoft.com/office/drawing/2014/main" id="{A9BAFAF6-9FF5-4ACC-9575-7BD04E5BA265}"/>
              </a:ext>
            </a:extLst>
          </p:cNvPr>
          <p:cNvSpPr txBox="1"/>
          <p:nvPr/>
        </p:nvSpPr>
        <p:spPr>
          <a:xfrm>
            <a:off x="1190873" y="2581140"/>
            <a:ext cx="18321835" cy="8987076"/>
          </a:xfrm>
          <a:prstGeom prst="rect">
            <a:avLst/>
          </a:prstGeom>
          <a:noFill/>
        </p:spPr>
        <p:txBody>
          <a:bodyPr wrap="square">
            <a:spAutoFit/>
          </a:bodyPr>
          <a:lstStyle/>
          <a:p>
            <a:pPr marL="514350" indent="-514350">
              <a:buFont typeface="+mj-lt"/>
              <a:buAutoNum type="arabicPeriod"/>
            </a:pPr>
            <a:r>
              <a:rPr lang="en-US" sz="3400" b="1" u="sng" dirty="0">
                <a:solidFill>
                  <a:srgbClr val="12ECBD"/>
                </a:solidFill>
                <a:latin typeface="+mn-lt"/>
              </a:rPr>
              <a:t>Seamless Product Exploration</a:t>
            </a:r>
          </a:p>
          <a:p>
            <a:pPr lvl="1">
              <a:buFont typeface="Arial" panose="020B0604020202020204" pitchFamily="34" charset="0"/>
              <a:buChar char="•"/>
            </a:pPr>
            <a:r>
              <a:rPr lang="en-US" sz="3400" dirty="0">
                <a:solidFill>
                  <a:schemeClr val="bg1"/>
                </a:solidFill>
                <a:latin typeface="+mn-lt"/>
              </a:rPr>
              <a:t>Users can browse a diverse range of products across multiple categories (e.g., Men, Women, etc.).</a:t>
            </a:r>
          </a:p>
          <a:p>
            <a:pPr lvl="1">
              <a:buFont typeface="Arial" panose="020B0604020202020204" pitchFamily="34" charset="0"/>
              <a:buChar char="•"/>
            </a:pPr>
            <a:r>
              <a:rPr lang="en-US" sz="3400" b="1" dirty="0">
                <a:solidFill>
                  <a:schemeClr val="bg1"/>
                </a:solidFill>
                <a:latin typeface="+mn-lt"/>
              </a:rPr>
              <a:t>Search feature</a:t>
            </a:r>
            <a:r>
              <a:rPr lang="en-US" sz="3400" dirty="0">
                <a:solidFill>
                  <a:schemeClr val="bg1"/>
                </a:solidFill>
                <a:latin typeface="+mn-lt"/>
              </a:rPr>
              <a:t> helps users quickly find their desired products.</a:t>
            </a:r>
          </a:p>
          <a:p>
            <a:endParaRPr lang="en-US" sz="3400" dirty="0">
              <a:solidFill>
                <a:schemeClr val="bg1"/>
              </a:solidFill>
              <a:latin typeface="+mn-lt"/>
            </a:endParaRPr>
          </a:p>
          <a:p>
            <a:r>
              <a:rPr lang="en-US" sz="3400" b="1" dirty="0">
                <a:solidFill>
                  <a:srgbClr val="12ECBD"/>
                </a:solidFill>
                <a:latin typeface="+mn-lt"/>
              </a:rPr>
              <a:t>2.  </a:t>
            </a:r>
            <a:r>
              <a:rPr lang="en-US" sz="3400" b="1" u="sng" dirty="0">
                <a:solidFill>
                  <a:srgbClr val="12ECBD"/>
                </a:solidFill>
                <a:latin typeface="+mn-lt"/>
              </a:rPr>
              <a:t>Flexible User Authentication</a:t>
            </a:r>
          </a:p>
          <a:p>
            <a:pPr lvl="1">
              <a:buFont typeface="Arial" panose="020B0604020202020204" pitchFamily="34" charset="0"/>
              <a:buChar char="•"/>
            </a:pPr>
            <a:r>
              <a:rPr lang="en-US" sz="3400" dirty="0">
                <a:solidFill>
                  <a:schemeClr val="bg1"/>
                </a:solidFill>
                <a:latin typeface="+mn-lt"/>
              </a:rPr>
              <a:t>New users can </a:t>
            </a:r>
            <a:r>
              <a:rPr lang="en-US" sz="3400" b="1" dirty="0">
                <a:solidFill>
                  <a:schemeClr val="bg1"/>
                </a:solidFill>
                <a:latin typeface="+mn-lt"/>
              </a:rPr>
              <a:t>register</a:t>
            </a:r>
            <a:r>
              <a:rPr lang="en-US" sz="3400" dirty="0">
                <a:solidFill>
                  <a:schemeClr val="bg1"/>
                </a:solidFill>
                <a:latin typeface="+mn-lt"/>
              </a:rPr>
              <a:t> using basic details and email verification.</a:t>
            </a:r>
          </a:p>
          <a:p>
            <a:pPr lvl="1">
              <a:buFont typeface="Arial" panose="020B0604020202020204" pitchFamily="34" charset="0"/>
              <a:buChar char="•"/>
            </a:pPr>
            <a:r>
              <a:rPr lang="en-US" sz="3400" b="1" dirty="0">
                <a:solidFill>
                  <a:schemeClr val="bg1"/>
                </a:solidFill>
                <a:latin typeface="+mn-lt"/>
              </a:rPr>
              <a:t>Third-party login options</a:t>
            </a:r>
            <a:r>
              <a:rPr lang="en-US" sz="3400" dirty="0">
                <a:solidFill>
                  <a:schemeClr val="bg1"/>
                </a:solidFill>
                <a:latin typeface="+mn-lt"/>
              </a:rPr>
              <a:t> (e.g., GitHub) provide a hassle-free sign-in experience.</a:t>
            </a:r>
          </a:p>
          <a:p>
            <a:endParaRPr lang="en-US" sz="3400" dirty="0">
              <a:solidFill>
                <a:schemeClr val="bg1"/>
              </a:solidFill>
              <a:latin typeface="+mn-lt"/>
            </a:endParaRPr>
          </a:p>
          <a:p>
            <a:r>
              <a:rPr lang="en-US" sz="3400" b="1" dirty="0">
                <a:solidFill>
                  <a:srgbClr val="12ECBD"/>
                </a:solidFill>
                <a:latin typeface="+mn-lt"/>
              </a:rPr>
              <a:t>3. </a:t>
            </a:r>
            <a:r>
              <a:rPr lang="en-US" sz="3400" b="1" u="sng" dirty="0">
                <a:solidFill>
                  <a:srgbClr val="12ECBD"/>
                </a:solidFill>
                <a:latin typeface="+mn-lt"/>
              </a:rPr>
              <a:t>Effortless Shopping Experience</a:t>
            </a:r>
            <a:endParaRPr lang="en-US" sz="3400" u="sng" dirty="0">
              <a:solidFill>
                <a:srgbClr val="12ECBD"/>
              </a:solidFill>
              <a:latin typeface="+mn-lt"/>
            </a:endParaRPr>
          </a:p>
          <a:p>
            <a:pPr lvl="1">
              <a:buFont typeface="Arial" panose="020B0604020202020204" pitchFamily="34" charset="0"/>
              <a:buChar char="•"/>
            </a:pPr>
            <a:r>
              <a:rPr lang="en-US" sz="3400" dirty="0">
                <a:solidFill>
                  <a:schemeClr val="bg1"/>
                </a:solidFill>
                <a:latin typeface="+mn-lt"/>
              </a:rPr>
              <a:t>Users can select products, add them to the cart, and view their selected items on the </a:t>
            </a:r>
            <a:r>
              <a:rPr lang="en-US" sz="3400" b="1" dirty="0">
                <a:solidFill>
                  <a:schemeClr val="bg1"/>
                </a:solidFill>
                <a:latin typeface="+mn-lt"/>
              </a:rPr>
              <a:t>Cart Page</a:t>
            </a:r>
            <a:r>
              <a:rPr lang="en-US" sz="3400" dirty="0">
                <a:solidFill>
                  <a:schemeClr val="bg1"/>
                </a:solidFill>
                <a:latin typeface="+mn-lt"/>
              </a:rPr>
              <a:t>.</a:t>
            </a:r>
          </a:p>
          <a:p>
            <a:pPr lvl="1">
              <a:buFont typeface="Arial" panose="020B0604020202020204" pitchFamily="34" charset="0"/>
              <a:buChar char="•"/>
            </a:pPr>
            <a:r>
              <a:rPr lang="en-US" sz="3400" dirty="0">
                <a:solidFill>
                  <a:schemeClr val="bg1"/>
                </a:solidFill>
                <a:latin typeface="+mn-lt"/>
              </a:rPr>
              <a:t>If not logged in, they will be prompted to </a:t>
            </a:r>
            <a:r>
              <a:rPr lang="en-US" sz="3400" b="1" dirty="0">
                <a:solidFill>
                  <a:schemeClr val="bg1"/>
                </a:solidFill>
                <a:latin typeface="+mn-lt"/>
              </a:rPr>
              <a:t>sign in before checkout</a:t>
            </a:r>
            <a:r>
              <a:rPr lang="en-US" sz="3400" dirty="0">
                <a:solidFill>
                  <a:schemeClr val="bg1"/>
                </a:solidFill>
                <a:latin typeface="+mn-lt"/>
              </a:rPr>
              <a:t>.</a:t>
            </a:r>
          </a:p>
          <a:p>
            <a:endParaRPr lang="en-US" sz="3400" dirty="0">
              <a:solidFill>
                <a:schemeClr val="bg1"/>
              </a:solidFill>
              <a:latin typeface="+mn-lt"/>
            </a:endParaRPr>
          </a:p>
          <a:p>
            <a:r>
              <a:rPr lang="en-US" sz="3400" b="1" dirty="0">
                <a:solidFill>
                  <a:srgbClr val="12ECBD"/>
                </a:solidFill>
                <a:latin typeface="+mn-lt"/>
              </a:rPr>
              <a:t>4. </a:t>
            </a:r>
            <a:r>
              <a:rPr lang="en-US" sz="3400" b="1" u="sng" dirty="0">
                <a:solidFill>
                  <a:srgbClr val="12ECBD"/>
                </a:solidFill>
                <a:latin typeface="+mn-lt"/>
              </a:rPr>
              <a:t>Smooth Checkout &amp; Secure Payments</a:t>
            </a:r>
            <a:endParaRPr lang="en-US" sz="3400" u="sng" dirty="0">
              <a:solidFill>
                <a:srgbClr val="12ECBD"/>
              </a:solidFill>
              <a:latin typeface="+mn-lt"/>
            </a:endParaRPr>
          </a:p>
          <a:p>
            <a:pPr lvl="1">
              <a:buFont typeface="Arial" panose="020B0604020202020204" pitchFamily="34" charset="0"/>
              <a:buChar char="•"/>
            </a:pPr>
            <a:r>
              <a:rPr lang="en-US" sz="3400" dirty="0">
                <a:solidFill>
                  <a:schemeClr val="bg1"/>
                </a:solidFill>
                <a:latin typeface="+mn-lt"/>
              </a:rPr>
              <a:t>Users can enter </a:t>
            </a:r>
            <a:r>
              <a:rPr lang="en-US" sz="3400" b="1" dirty="0">
                <a:solidFill>
                  <a:schemeClr val="bg1"/>
                </a:solidFill>
                <a:latin typeface="+mn-lt"/>
              </a:rPr>
              <a:t>delivery details</a:t>
            </a:r>
            <a:r>
              <a:rPr lang="en-US" sz="3400" dirty="0">
                <a:solidFill>
                  <a:schemeClr val="bg1"/>
                </a:solidFill>
                <a:latin typeface="+mn-lt"/>
              </a:rPr>
              <a:t> and choose from multiple </a:t>
            </a:r>
            <a:r>
              <a:rPr lang="en-US" sz="3400" b="1" dirty="0">
                <a:solidFill>
                  <a:schemeClr val="bg1"/>
                </a:solidFill>
                <a:latin typeface="+mn-lt"/>
              </a:rPr>
              <a:t>payment options</a:t>
            </a:r>
            <a:r>
              <a:rPr lang="en-US" sz="3400" dirty="0">
                <a:solidFill>
                  <a:schemeClr val="bg1"/>
                </a:solidFill>
                <a:latin typeface="+mn-lt"/>
              </a:rPr>
              <a:t>.</a:t>
            </a:r>
          </a:p>
          <a:p>
            <a:pPr lvl="1">
              <a:buFont typeface="Arial" panose="020B0604020202020204" pitchFamily="34" charset="0"/>
              <a:buChar char="•"/>
            </a:pPr>
            <a:r>
              <a:rPr lang="en-US" sz="3400" dirty="0">
                <a:solidFill>
                  <a:schemeClr val="bg1"/>
                </a:solidFill>
                <a:latin typeface="+mn-lt"/>
              </a:rPr>
              <a:t>Orders are placed seamlessly, ensuring a secure and efficient transaction process.</a:t>
            </a:r>
          </a:p>
        </p:txBody>
      </p:sp>
      <p:sp>
        <p:nvSpPr>
          <p:cNvPr id="2" name="TextBox 1">
            <a:extLst>
              <a:ext uri="{FF2B5EF4-FFF2-40B4-BE49-F238E27FC236}">
                <a16:creationId xmlns:a16="http://schemas.microsoft.com/office/drawing/2014/main" id="{EEF7EE95-8675-B343-8B79-2138A7FFEF77}"/>
              </a:ext>
            </a:extLst>
          </p:cNvPr>
          <p:cNvSpPr txBox="1"/>
          <p:nvPr/>
        </p:nvSpPr>
        <p:spPr>
          <a:xfrm>
            <a:off x="953562" y="935689"/>
            <a:ext cx="18981533" cy="646331"/>
          </a:xfrm>
          <a:prstGeom prst="rect">
            <a:avLst/>
          </a:prstGeom>
          <a:noFill/>
        </p:spPr>
        <p:txBody>
          <a:bodyPr wrap="square" rtlCol="0">
            <a:spAutoFit/>
          </a:bodyPr>
          <a:lstStyle/>
          <a:p>
            <a:r>
              <a:rPr lang="en-US" sz="3600" b="1" dirty="0"/>
              <a:t>Problem Understanding / Use-Cases</a:t>
            </a:r>
            <a:endParaRPr lang="en-IN" b="1" dirty="0"/>
          </a:p>
        </p:txBody>
      </p:sp>
      <p:cxnSp>
        <p:nvCxnSpPr>
          <p:cNvPr id="3" name="Straight Connector 2">
            <a:extLst>
              <a:ext uri="{FF2B5EF4-FFF2-40B4-BE49-F238E27FC236}">
                <a16:creationId xmlns:a16="http://schemas.microsoft.com/office/drawing/2014/main" id="{F365967F-6A97-0ABA-A360-CA15EB047F1D}"/>
              </a:ext>
            </a:extLst>
          </p:cNvPr>
          <p:cNvCxnSpPr>
            <a:cxnSpLocks/>
          </p:cNvCxnSpPr>
          <p:nvPr/>
        </p:nvCxnSpPr>
        <p:spPr>
          <a:xfrm>
            <a:off x="940515" y="1658934"/>
            <a:ext cx="18994581" cy="0"/>
          </a:xfrm>
          <a:prstGeom prst="line">
            <a:avLst/>
          </a:prstGeom>
          <a:ln w="25400">
            <a:solidFill>
              <a:srgbClr val="12ECBD"/>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942967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A326AF-6403-141B-1EFA-7DDE4F1D6A1F}"/>
            </a:ext>
          </a:extLst>
        </p:cNvPr>
        <p:cNvGrpSpPr/>
        <p:nvPr/>
      </p:nvGrpSpPr>
      <p:grpSpPr>
        <a:xfrm>
          <a:off x="0" y="0"/>
          <a:ext cx="0" cy="0"/>
          <a:chOff x="0" y="0"/>
          <a:chExt cx="0" cy="0"/>
        </a:xfrm>
      </p:grpSpPr>
      <p:sp>
        <p:nvSpPr>
          <p:cNvPr id="5" name="Title 5">
            <a:extLst>
              <a:ext uri="{FF2B5EF4-FFF2-40B4-BE49-F238E27FC236}">
                <a16:creationId xmlns:a16="http://schemas.microsoft.com/office/drawing/2014/main" id="{58EFDB98-2BD9-AB07-0E2E-3C86F0275F04}"/>
              </a:ext>
            </a:extLst>
          </p:cNvPr>
          <p:cNvSpPr txBox="1">
            <a:spLocks/>
          </p:cNvSpPr>
          <p:nvPr/>
        </p:nvSpPr>
        <p:spPr>
          <a:xfrm>
            <a:off x="1161538" y="6139214"/>
            <a:ext cx="21467108" cy="1437573"/>
          </a:xfrm>
          <a:prstGeom prst="rect">
            <a:avLst/>
          </a:prstGeom>
        </p:spPr>
        <p:txBody>
          <a:bodyPr vert="horz" lIns="182880" tIns="91440" rIns="182880" bIns="91440" rtlCol="0" anchor="ctr">
            <a:spAutoFit/>
          </a:bodyPr>
          <a:lstStyle>
            <a:lvl1pPr algn="l" defTabSz="914400" rtl="0" eaLnBrk="1" latinLnBrk="0" hangingPunct="1">
              <a:lnSpc>
                <a:spcPct val="80000"/>
              </a:lnSpc>
              <a:spcBef>
                <a:spcPct val="0"/>
              </a:spcBef>
              <a:buNone/>
              <a:defRPr sz="5400" b="1" i="0" kern="1200">
                <a:solidFill>
                  <a:schemeClr val="bg1"/>
                </a:solidFill>
                <a:latin typeface="Equip Extended" panose="02000503030000020004" pitchFamily="2" charset="77"/>
                <a:ea typeface="+mj-ea"/>
                <a:cs typeface="+mj-cs"/>
              </a:defRPr>
            </a:lvl1pPr>
          </a:lstStyle>
          <a:p>
            <a:r>
              <a:rPr lang="en-US" sz="9600" dirty="0"/>
              <a:t>Design Considerations (NFR’s)</a:t>
            </a:r>
            <a:endParaRPr lang="en-IN" sz="10800" dirty="0"/>
          </a:p>
        </p:txBody>
      </p:sp>
    </p:spTree>
    <p:extLst>
      <p:ext uri="{BB962C8B-B14F-4D97-AF65-F5344CB8AC3E}">
        <p14:creationId xmlns:p14="http://schemas.microsoft.com/office/powerpoint/2010/main" val="35138315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82049E1-B0BF-39B2-2B2C-08994C18C884}"/>
              </a:ext>
            </a:extLst>
          </p:cNvPr>
          <p:cNvSpPr>
            <a:spLocks noGrp="1"/>
          </p:cNvSpPr>
          <p:nvPr>
            <p:ph type="title"/>
          </p:nvPr>
        </p:nvSpPr>
        <p:spPr>
          <a:xfrm>
            <a:off x="1113649" y="858971"/>
            <a:ext cx="14400000" cy="672867"/>
          </a:xfrm>
        </p:spPr>
        <p:txBody>
          <a:bodyPr/>
          <a:lstStyle>
            <a:defPPr>
              <a:defRPr lang="en-PT"/>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a:lstStyle>
          <a:p>
            <a:r>
              <a:rPr lang="en-US" b="1" dirty="0"/>
              <a:t>NFR’s Considere</a:t>
            </a:r>
            <a:r>
              <a:rPr lang="en-US" dirty="0"/>
              <a:t>d for the Application</a:t>
            </a:r>
          </a:p>
        </p:txBody>
      </p:sp>
      <p:pic>
        <p:nvPicPr>
          <p:cNvPr id="15" name="Graphic 14">
            <a:extLst>
              <a:ext uri="{FF2B5EF4-FFF2-40B4-BE49-F238E27FC236}">
                <a16:creationId xmlns:a16="http://schemas.microsoft.com/office/drawing/2014/main" id="{562B7D68-C5F2-DF9A-B657-30F1F36B8A0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363704" y="3156968"/>
            <a:ext cx="1300532" cy="1296000"/>
          </a:xfrm>
          <a:prstGeom prst="rect">
            <a:avLst/>
          </a:prstGeom>
        </p:spPr>
      </p:pic>
      <p:cxnSp>
        <p:nvCxnSpPr>
          <p:cNvPr id="28" name="Straight Connector 27">
            <a:extLst>
              <a:ext uri="{FF2B5EF4-FFF2-40B4-BE49-F238E27FC236}">
                <a16:creationId xmlns:a16="http://schemas.microsoft.com/office/drawing/2014/main" id="{CA1F43C9-6721-8FAF-0F9C-02C61802EC02}"/>
              </a:ext>
            </a:extLst>
          </p:cNvPr>
          <p:cNvCxnSpPr>
            <a:cxnSpLocks/>
          </p:cNvCxnSpPr>
          <p:nvPr/>
        </p:nvCxnSpPr>
        <p:spPr>
          <a:xfrm>
            <a:off x="940515" y="1658934"/>
            <a:ext cx="18994581" cy="0"/>
          </a:xfrm>
          <a:prstGeom prst="line">
            <a:avLst/>
          </a:prstGeom>
          <a:ln w="25400">
            <a:solidFill>
              <a:srgbClr val="12ECBD"/>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3FFD8D9A-FD87-611F-F30E-E23637C1E356}"/>
              </a:ext>
            </a:extLst>
          </p:cNvPr>
          <p:cNvSpPr txBox="1"/>
          <p:nvPr/>
        </p:nvSpPr>
        <p:spPr>
          <a:xfrm>
            <a:off x="1408347" y="2551837"/>
            <a:ext cx="18994581" cy="9510296"/>
          </a:xfrm>
          <a:prstGeom prst="rect">
            <a:avLst/>
          </a:prstGeom>
          <a:noFill/>
        </p:spPr>
        <p:txBody>
          <a:bodyPr wrap="square" rtlCol="0">
            <a:spAutoFit/>
          </a:bodyPr>
          <a:lstStyle/>
          <a:p>
            <a:pPr marL="742950" indent="-742950">
              <a:buFont typeface="+mj-lt"/>
              <a:buAutoNum type="arabicPeriod"/>
            </a:pPr>
            <a:r>
              <a:rPr lang="en-IN" b="1" dirty="0"/>
              <a:t>Performance &amp; Scalability 🚀</a:t>
            </a:r>
            <a:endParaRPr lang="en-IN" dirty="0"/>
          </a:p>
          <a:p>
            <a:pPr marL="1028700" lvl="1" indent="-571500">
              <a:buFont typeface="Wingdings" panose="05000000000000000000" pitchFamily="2" charset="2"/>
              <a:buChar char="q"/>
            </a:pPr>
            <a:r>
              <a:rPr lang="en-IN" dirty="0"/>
              <a:t>Optimized database queries &amp; indexing for fast response times.</a:t>
            </a:r>
          </a:p>
          <a:p>
            <a:pPr marL="1028700" lvl="1" indent="-571500">
              <a:buFont typeface="Wingdings" panose="05000000000000000000" pitchFamily="2" charset="2"/>
              <a:buChar char="q"/>
            </a:pPr>
            <a:r>
              <a:rPr lang="en-IN" dirty="0"/>
              <a:t>Auto-scaling with AWS ECS to handle traffic surges.</a:t>
            </a:r>
          </a:p>
          <a:p>
            <a:pPr marL="457200" lvl="1" indent="0"/>
            <a:endParaRPr lang="en-IN" dirty="0"/>
          </a:p>
          <a:p>
            <a:pPr marL="742950" indent="-742950">
              <a:buFont typeface="+mj-lt"/>
              <a:buAutoNum type="arabicPeriod"/>
            </a:pPr>
            <a:r>
              <a:rPr lang="en-IN" b="1" dirty="0"/>
              <a:t>Availability &amp; Reliability ⚡</a:t>
            </a:r>
            <a:endParaRPr lang="en-IN" dirty="0"/>
          </a:p>
          <a:p>
            <a:pPr marL="1028700" lvl="1" indent="-571500">
              <a:buFont typeface="Wingdings" panose="05000000000000000000" pitchFamily="2" charset="2"/>
              <a:buChar char="q"/>
            </a:pPr>
            <a:r>
              <a:rPr lang="en-IN" dirty="0"/>
              <a:t>Maximum uptime using multi-AZ deployment.</a:t>
            </a:r>
          </a:p>
          <a:p>
            <a:pPr marL="1028700" lvl="1" indent="-571500">
              <a:buFont typeface="Wingdings" panose="05000000000000000000" pitchFamily="2" charset="2"/>
              <a:buChar char="q"/>
            </a:pPr>
            <a:r>
              <a:rPr lang="en-IN" dirty="0"/>
              <a:t>Database read replicas.</a:t>
            </a:r>
          </a:p>
          <a:p>
            <a:pPr marL="1028700" lvl="1" indent="-571500">
              <a:buFont typeface="Wingdings" panose="05000000000000000000" pitchFamily="2" charset="2"/>
              <a:buChar char="q"/>
            </a:pPr>
            <a:r>
              <a:rPr lang="en-IN" dirty="0"/>
              <a:t>Load balancer for failover &amp; redundancy.</a:t>
            </a:r>
          </a:p>
          <a:p>
            <a:pPr marL="457200" lvl="1" indent="0"/>
            <a:endParaRPr lang="en-IN" dirty="0"/>
          </a:p>
          <a:p>
            <a:pPr marL="742950" indent="-742950">
              <a:buFont typeface="+mj-lt"/>
              <a:buAutoNum type="arabicPeriod"/>
            </a:pPr>
            <a:r>
              <a:rPr lang="en-IN" b="1" dirty="0"/>
              <a:t>Security 🔒</a:t>
            </a:r>
            <a:endParaRPr lang="en-IN" dirty="0"/>
          </a:p>
          <a:p>
            <a:pPr marL="1028700" lvl="1" indent="-571500">
              <a:buFont typeface="Wingdings" panose="05000000000000000000" pitchFamily="2" charset="2"/>
              <a:buChar char="q"/>
            </a:pPr>
            <a:r>
              <a:rPr lang="en-IN" dirty="0"/>
              <a:t>JWT-based authentication with OAuth 2.0.</a:t>
            </a:r>
          </a:p>
          <a:p>
            <a:pPr marL="1028700" lvl="1" indent="-571500">
              <a:buFont typeface="Wingdings" panose="05000000000000000000" pitchFamily="2" charset="2"/>
              <a:buChar char="q"/>
            </a:pPr>
            <a:r>
              <a:rPr lang="en-IN" sz="3600" dirty="0">
                <a:solidFill>
                  <a:schemeClr val="tx2"/>
                </a:solidFill>
                <a:latin typeface="+mn-lt"/>
              </a:rPr>
              <a:t>WAF &amp; Shield for enhanced security and access control.</a:t>
            </a:r>
            <a:endParaRPr lang="en-IN" dirty="0"/>
          </a:p>
          <a:p>
            <a:pPr marL="457200" lvl="1" indent="0"/>
            <a:endParaRPr lang="en-IN" dirty="0"/>
          </a:p>
          <a:p>
            <a:pPr marL="742950" indent="-742950">
              <a:buFont typeface="+mj-lt"/>
              <a:buAutoNum type="arabicPeriod"/>
            </a:pPr>
            <a:r>
              <a:rPr lang="en-IN" b="1" dirty="0"/>
              <a:t>Maintainability 🔄</a:t>
            </a:r>
            <a:endParaRPr lang="en-IN" dirty="0"/>
          </a:p>
          <a:p>
            <a:pPr marL="1028700" lvl="1" indent="-571500">
              <a:buFont typeface="Wingdings" panose="05000000000000000000" pitchFamily="2" charset="2"/>
              <a:buChar char="q"/>
            </a:pPr>
            <a:r>
              <a:rPr lang="en-IN" dirty="0"/>
              <a:t>Microservices-based architecture for easy updates.</a:t>
            </a:r>
          </a:p>
          <a:p>
            <a:pPr marL="1028700" lvl="1" indent="-571500">
              <a:buFont typeface="Wingdings" panose="05000000000000000000" pitchFamily="2" charset="2"/>
              <a:buChar char="q"/>
            </a:pPr>
            <a:r>
              <a:rPr lang="en-IN" dirty="0"/>
              <a:t>Version control with CI/CD pipelines.</a:t>
            </a:r>
          </a:p>
          <a:p>
            <a:endParaRPr lang="en-IN" dirty="0"/>
          </a:p>
        </p:txBody>
      </p:sp>
    </p:spTree>
    <p:extLst>
      <p:ext uri="{BB962C8B-B14F-4D97-AF65-F5344CB8AC3E}">
        <p14:creationId xmlns:p14="http://schemas.microsoft.com/office/powerpoint/2010/main" val="39625715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A6E02BC-BE7D-68D0-F532-96A4BEC0015D}"/>
              </a:ext>
            </a:extLst>
          </p:cNvPr>
          <p:cNvSpPr>
            <a:spLocks noGrp="1"/>
          </p:cNvSpPr>
          <p:nvPr>
            <p:ph type="title"/>
          </p:nvPr>
        </p:nvSpPr>
        <p:spPr>
          <a:xfrm>
            <a:off x="1113649" y="858971"/>
            <a:ext cx="14400000" cy="672867"/>
          </a:xfrm>
        </p:spPr>
        <p:txBody>
          <a:bodyPr/>
          <a:lstStyle>
            <a:defPPr>
              <a:defRPr lang="en-PT"/>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a:lstStyle>
          <a:p>
            <a:r>
              <a:rPr lang="en-US" b="1" dirty="0"/>
              <a:t>Continuing….</a:t>
            </a:r>
            <a:endParaRPr lang="en-US" dirty="0"/>
          </a:p>
        </p:txBody>
      </p:sp>
      <p:cxnSp>
        <p:nvCxnSpPr>
          <p:cNvPr id="9" name="Straight Connector 8">
            <a:extLst>
              <a:ext uri="{FF2B5EF4-FFF2-40B4-BE49-F238E27FC236}">
                <a16:creationId xmlns:a16="http://schemas.microsoft.com/office/drawing/2014/main" id="{0CEC119A-2B84-CBD9-CCD2-0D94C5AF3F27}"/>
              </a:ext>
            </a:extLst>
          </p:cNvPr>
          <p:cNvCxnSpPr>
            <a:cxnSpLocks/>
          </p:cNvCxnSpPr>
          <p:nvPr/>
        </p:nvCxnSpPr>
        <p:spPr>
          <a:xfrm>
            <a:off x="940515" y="1658934"/>
            <a:ext cx="18994581" cy="0"/>
          </a:xfrm>
          <a:prstGeom prst="line">
            <a:avLst/>
          </a:prstGeom>
          <a:ln w="25400">
            <a:solidFill>
              <a:srgbClr val="12ECBD"/>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E83F214-F04F-CD2E-ACEF-F24D04C829F9}"/>
              </a:ext>
            </a:extLst>
          </p:cNvPr>
          <p:cNvSpPr txBox="1"/>
          <p:nvPr/>
        </p:nvSpPr>
        <p:spPr>
          <a:xfrm>
            <a:off x="1446028" y="2169041"/>
            <a:ext cx="18489068" cy="6186309"/>
          </a:xfrm>
          <a:prstGeom prst="rect">
            <a:avLst/>
          </a:prstGeom>
          <a:noFill/>
        </p:spPr>
        <p:txBody>
          <a:bodyPr wrap="square" rtlCol="0">
            <a:spAutoFit/>
          </a:bodyPr>
          <a:lstStyle/>
          <a:p>
            <a:r>
              <a:rPr lang="en-IN" b="1" dirty="0">
                <a:latin typeface="+mn-lt"/>
              </a:rPr>
              <a:t>5.   Monitoring &amp; Logging 📊</a:t>
            </a:r>
            <a:endParaRPr lang="en-IN" dirty="0">
              <a:latin typeface="+mn-lt"/>
            </a:endParaRPr>
          </a:p>
          <a:p>
            <a:pPr marL="1485900" lvl="1" indent="-571500">
              <a:buFont typeface="Wingdings" panose="05000000000000000000" pitchFamily="2" charset="2"/>
              <a:buChar char="q"/>
            </a:pPr>
            <a:r>
              <a:rPr lang="en-IN" dirty="0">
                <a:latin typeface="+mn-lt"/>
              </a:rPr>
              <a:t>AWS CloudWatch, CloudTrail, and X-Ray for real-time monitoring.</a:t>
            </a:r>
          </a:p>
          <a:p>
            <a:pPr lvl="1" indent="0"/>
            <a:endParaRPr lang="en-IN" dirty="0">
              <a:latin typeface="+mn-lt"/>
            </a:endParaRPr>
          </a:p>
          <a:p>
            <a:r>
              <a:rPr lang="en-IN" b="1" dirty="0">
                <a:latin typeface="+mn-lt"/>
              </a:rPr>
              <a:t>6.   Data Integrity 📜</a:t>
            </a:r>
            <a:endParaRPr lang="en-IN" dirty="0">
              <a:latin typeface="+mn-lt"/>
            </a:endParaRPr>
          </a:p>
          <a:p>
            <a:pPr marL="1485900" lvl="1" indent="-571500">
              <a:buFont typeface="Wingdings" panose="05000000000000000000" pitchFamily="2" charset="2"/>
              <a:buChar char="q"/>
            </a:pPr>
            <a:r>
              <a:rPr lang="en-IN" dirty="0">
                <a:latin typeface="+mn-lt"/>
              </a:rPr>
              <a:t>ACID-compliant SQL database for transactions.</a:t>
            </a:r>
          </a:p>
          <a:p>
            <a:pPr marL="1485900" lvl="1" indent="-571500">
              <a:buFont typeface="Wingdings" panose="05000000000000000000" pitchFamily="2" charset="2"/>
              <a:buChar char="q"/>
            </a:pPr>
            <a:r>
              <a:rPr lang="en-IN" dirty="0">
                <a:latin typeface="+mn-lt"/>
              </a:rPr>
              <a:t>Event-driven architecture for data consistency.</a:t>
            </a:r>
          </a:p>
          <a:p>
            <a:endParaRPr lang="en-IN" dirty="0">
              <a:latin typeface="+mn-lt"/>
            </a:endParaRPr>
          </a:p>
          <a:p>
            <a:r>
              <a:rPr lang="en-IN" b="1" dirty="0">
                <a:latin typeface="+mn-lt"/>
              </a:rPr>
              <a:t>7.   Compatibility 🖥️</a:t>
            </a:r>
            <a:endParaRPr lang="en-IN" dirty="0">
              <a:latin typeface="+mn-lt"/>
            </a:endParaRPr>
          </a:p>
          <a:p>
            <a:pPr marL="1485900" lvl="1" indent="-571500">
              <a:buFont typeface="Wingdings" panose="05000000000000000000" pitchFamily="2" charset="2"/>
              <a:buChar char="q"/>
            </a:pPr>
            <a:r>
              <a:rPr lang="en-IN" dirty="0">
                <a:latin typeface="+mn-lt"/>
              </a:rPr>
              <a:t>Supports major browsers (Chrome, Firefox, Edge, Safari).</a:t>
            </a:r>
          </a:p>
          <a:p>
            <a:pPr marL="1485900" lvl="1" indent="-571500">
              <a:buFont typeface="Wingdings" panose="05000000000000000000" pitchFamily="2" charset="2"/>
              <a:buChar char="q"/>
            </a:pPr>
            <a:r>
              <a:rPr lang="en-IN" dirty="0">
                <a:latin typeface="+mn-lt"/>
              </a:rPr>
              <a:t>Works on desktop, mobile, and tablets.</a:t>
            </a:r>
          </a:p>
          <a:p>
            <a:endParaRPr lang="en-IN" dirty="0">
              <a:latin typeface="+mn-lt"/>
            </a:endParaRPr>
          </a:p>
        </p:txBody>
      </p:sp>
    </p:spTree>
    <p:extLst>
      <p:ext uri="{BB962C8B-B14F-4D97-AF65-F5344CB8AC3E}">
        <p14:creationId xmlns:p14="http://schemas.microsoft.com/office/powerpoint/2010/main" val="37886955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5">
            <a:extLst>
              <a:ext uri="{FF2B5EF4-FFF2-40B4-BE49-F238E27FC236}">
                <a16:creationId xmlns:a16="http://schemas.microsoft.com/office/drawing/2014/main" id="{64211EA4-3D53-46CF-9E19-B28ED6012BE3}"/>
              </a:ext>
            </a:extLst>
          </p:cNvPr>
          <p:cNvSpPr txBox="1">
            <a:spLocks/>
          </p:cNvSpPr>
          <p:nvPr/>
        </p:nvSpPr>
        <p:spPr>
          <a:xfrm>
            <a:off x="1161538" y="6139214"/>
            <a:ext cx="21467108" cy="1437573"/>
          </a:xfrm>
          <a:prstGeom prst="rect">
            <a:avLst/>
          </a:prstGeom>
        </p:spPr>
        <p:txBody>
          <a:bodyPr vert="horz" lIns="182880" tIns="91440" rIns="182880" bIns="91440" rtlCol="0" anchor="ctr">
            <a:spAutoFit/>
          </a:bodyPr>
          <a:lstStyle>
            <a:lvl1pPr algn="l" defTabSz="914400" rtl="0" eaLnBrk="1" latinLnBrk="0" hangingPunct="1">
              <a:lnSpc>
                <a:spcPct val="80000"/>
              </a:lnSpc>
              <a:spcBef>
                <a:spcPct val="0"/>
              </a:spcBef>
              <a:buNone/>
              <a:defRPr sz="5400" b="1" i="0" kern="1200">
                <a:solidFill>
                  <a:schemeClr val="bg1"/>
                </a:solidFill>
                <a:latin typeface="Equip Extended" panose="02000503030000020004" pitchFamily="2" charset="77"/>
                <a:ea typeface="+mj-ea"/>
                <a:cs typeface="+mj-cs"/>
              </a:defRPr>
            </a:lvl1pPr>
          </a:lstStyle>
          <a:p>
            <a:pPr marL="0" marR="0" lvl="0" indent="0" algn="l" defTabSz="914400" rtl="0" eaLnBrk="1" fontAlgn="base" latinLnBrk="0" hangingPunct="1">
              <a:lnSpc>
                <a:spcPct val="80000"/>
              </a:lnSpc>
              <a:spcBef>
                <a:spcPct val="0"/>
              </a:spcBef>
              <a:spcAft>
                <a:spcPct val="0"/>
              </a:spcAft>
              <a:buClrTx/>
              <a:buSzTx/>
              <a:buFontTx/>
              <a:buNone/>
              <a:tabLst/>
              <a:defRPr/>
            </a:pPr>
            <a:r>
              <a:rPr kumimoji="0" lang="en-US" sz="9600" b="1" i="0" u="none" strike="noStrike" kern="1200" cap="none" spc="0" normalizeH="0" baseline="0" noProof="0" dirty="0">
                <a:ln>
                  <a:noFill/>
                </a:ln>
                <a:solidFill>
                  <a:srgbClr val="FFFFFF"/>
                </a:solidFill>
                <a:effectLst/>
                <a:uLnTx/>
                <a:uFillTx/>
                <a:latin typeface="Equip Extended" panose="02000503030000020004" pitchFamily="2" charset="77"/>
                <a:ea typeface="+mj-ea"/>
                <a:cs typeface="+mj-cs"/>
              </a:rPr>
              <a:t>Artifacts (UML Diagram)</a:t>
            </a:r>
          </a:p>
        </p:txBody>
      </p:sp>
    </p:spTree>
    <p:extLst>
      <p:ext uri="{BB962C8B-B14F-4D97-AF65-F5344CB8AC3E}">
        <p14:creationId xmlns:p14="http://schemas.microsoft.com/office/powerpoint/2010/main" val="1967828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3D2AC2-E8B7-6291-647A-E83B86791D5B}"/>
            </a:ext>
          </a:extLst>
        </p:cNvPr>
        <p:cNvGrpSpPr/>
        <p:nvPr/>
      </p:nvGrpSpPr>
      <p:grpSpPr>
        <a:xfrm>
          <a:off x="0" y="0"/>
          <a:ext cx="0" cy="0"/>
          <a:chOff x="0" y="0"/>
          <a:chExt cx="0" cy="0"/>
        </a:xfrm>
      </p:grpSpPr>
      <p:sp>
        <p:nvSpPr>
          <p:cNvPr id="484" name="Title 11">
            <a:extLst>
              <a:ext uri="{FF2B5EF4-FFF2-40B4-BE49-F238E27FC236}">
                <a16:creationId xmlns:a16="http://schemas.microsoft.com/office/drawing/2014/main" id="{7C358A1B-6ED8-1BA5-6C05-627C483ADEA5}"/>
              </a:ext>
            </a:extLst>
          </p:cNvPr>
          <p:cNvSpPr>
            <a:spLocks noGrp="1"/>
          </p:cNvSpPr>
          <p:nvPr>
            <p:ph type="title"/>
          </p:nvPr>
        </p:nvSpPr>
        <p:spPr>
          <a:xfrm>
            <a:off x="940515" y="528010"/>
            <a:ext cx="19030258" cy="857533"/>
          </a:xfrm>
        </p:spPr>
        <p:txBody>
          <a:bodyPr/>
          <a:lstStyle/>
          <a:p>
            <a:pPr>
              <a:defRPr/>
            </a:pPr>
            <a:r>
              <a:rPr lang="de-DE" dirty="0"/>
              <a:t>UML Diagram (Sequential Diagram)</a:t>
            </a:r>
            <a:endParaRPr lang="en-US" sz="4800" b="1" dirty="0">
              <a:solidFill>
                <a:schemeClr val="tx2"/>
              </a:solidFill>
              <a:latin typeface="Equip Extended" panose="02000503030000020004" pitchFamily="2" charset="77"/>
              <a:ea typeface="+mj-ea"/>
              <a:cs typeface="+mj-cs"/>
            </a:endParaRPr>
          </a:p>
        </p:txBody>
      </p:sp>
      <p:cxnSp>
        <p:nvCxnSpPr>
          <p:cNvPr id="7" name="Straight Connector 6">
            <a:extLst>
              <a:ext uri="{FF2B5EF4-FFF2-40B4-BE49-F238E27FC236}">
                <a16:creationId xmlns:a16="http://schemas.microsoft.com/office/drawing/2014/main" id="{4F8777C7-E3EC-4FF1-3E57-1CFD9E07E491}"/>
              </a:ext>
            </a:extLst>
          </p:cNvPr>
          <p:cNvCxnSpPr>
            <a:cxnSpLocks/>
          </p:cNvCxnSpPr>
          <p:nvPr/>
        </p:nvCxnSpPr>
        <p:spPr>
          <a:xfrm>
            <a:off x="940515" y="1658934"/>
            <a:ext cx="18994581" cy="0"/>
          </a:xfrm>
          <a:prstGeom prst="line">
            <a:avLst/>
          </a:prstGeom>
          <a:ln w="25400">
            <a:solidFill>
              <a:srgbClr val="12ECBD"/>
            </a:solidFill>
          </a:ln>
        </p:spPr>
        <p:style>
          <a:lnRef idx="1">
            <a:schemeClr val="accent1"/>
          </a:lnRef>
          <a:fillRef idx="0">
            <a:schemeClr val="accent1"/>
          </a:fillRef>
          <a:effectRef idx="0">
            <a:schemeClr val="accent1"/>
          </a:effectRef>
          <a:fontRef idx="minor">
            <a:schemeClr val="tx1"/>
          </a:fontRef>
        </p:style>
      </p:cxnSp>
      <p:pic>
        <p:nvPicPr>
          <p:cNvPr id="6" name="Picture 5" descr="A white sheet of paper with black lines&#10;&#10;AI-generated content may be incorrect.">
            <a:extLst>
              <a:ext uri="{FF2B5EF4-FFF2-40B4-BE49-F238E27FC236}">
                <a16:creationId xmlns:a16="http://schemas.microsoft.com/office/drawing/2014/main" id="{4FF063EB-37A8-1752-7602-5EDFEABF0F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9200" y="2228255"/>
            <a:ext cx="20802600" cy="10776546"/>
          </a:xfrm>
          <a:prstGeom prst="rect">
            <a:avLst/>
          </a:prstGeom>
        </p:spPr>
      </p:pic>
    </p:spTree>
    <p:extLst>
      <p:ext uri="{BB962C8B-B14F-4D97-AF65-F5344CB8AC3E}">
        <p14:creationId xmlns:p14="http://schemas.microsoft.com/office/powerpoint/2010/main" val="3497566965"/>
      </p:ext>
    </p:extLst>
  </p:cSld>
  <p:clrMapOvr>
    <a:masterClrMapping/>
  </p:clrMapOvr>
</p:sld>
</file>

<file path=ppt/theme/theme1.xml><?xml version="1.0" encoding="utf-8"?>
<a:theme xmlns:a="http://schemas.openxmlformats.org/drawingml/2006/main" name="Thème Office">
  <a:themeElements>
    <a:clrScheme name="NotionEdge">
      <a:dk1>
        <a:srgbClr val="000000"/>
      </a:dk1>
      <a:lt1>
        <a:srgbClr val="FFFFFF"/>
      </a:lt1>
      <a:dk2>
        <a:srgbClr val="1B2127"/>
      </a:dk2>
      <a:lt2>
        <a:srgbClr val="117BED"/>
      </a:lt2>
      <a:accent1>
        <a:srgbClr val="1B2127"/>
      </a:accent1>
      <a:accent2>
        <a:srgbClr val="2996FF"/>
      </a:accent2>
      <a:accent3>
        <a:srgbClr val="53CBFF"/>
      </a:accent3>
      <a:accent4>
        <a:srgbClr val="F88706"/>
      </a:accent4>
      <a:accent5>
        <a:srgbClr val="F7B31E"/>
      </a:accent5>
      <a:accent6>
        <a:srgbClr val="FAD072"/>
      </a:accent6>
      <a:hlink>
        <a:srgbClr val="F88706"/>
      </a:hlink>
      <a:folHlink>
        <a:srgbClr val="117BED"/>
      </a:folHlink>
    </a:clrScheme>
    <a:fontScheme name="Notion Edge">
      <a:majorFont>
        <a:latin typeface="Ubuntu"/>
        <a:ea typeface=""/>
        <a:cs typeface=""/>
      </a:majorFont>
      <a:minorFont>
        <a:latin typeface="Open Sans"/>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5400">
          <a:solidFill>
            <a:srgbClr val="E7D8CF"/>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Notion_Edge_v3.5.pptx" id="{775A04B6-705F-4BB5-8A62-F2DB140E8CBA}" vid="{10594149-A7EE-491C-8C9A-FC2254FE637E}"/>
    </a:ext>
  </a:extLst>
</a:theme>
</file>

<file path=ppt/theme/theme2.xml><?xml version="1.0" encoding="utf-8"?>
<a:theme xmlns:a="http://schemas.openxmlformats.org/drawingml/2006/main" name="Office">
  <a:themeElements>
    <a:clrScheme name="Nagarro">
      <a:dk1>
        <a:srgbClr val="47D7AC"/>
      </a:dk1>
      <a:lt1>
        <a:srgbClr val="FFFFFF"/>
      </a:lt1>
      <a:dk2>
        <a:srgbClr val="06041F"/>
      </a:dk2>
      <a:lt2>
        <a:srgbClr val="8893A5"/>
      </a:lt2>
      <a:accent1>
        <a:srgbClr val="47D7AC"/>
      </a:accent1>
      <a:accent2>
        <a:srgbClr val="2E008B"/>
      </a:accent2>
      <a:accent3>
        <a:srgbClr val="C4C9D1"/>
      </a:accent3>
      <a:accent4>
        <a:srgbClr val="13294B"/>
      </a:accent4>
      <a:accent5>
        <a:srgbClr val="FBD872"/>
      </a:accent5>
      <a:accent6>
        <a:srgbClr val="F8485E"/>
      </a:accent6>
      <a:hlink>
        <a:srgbClr val="3AAB94"/>
      </a:hlink>
      <a:folHlink>
        <a:srgbClr val="3AAB94"/>
      </a:folHlink>
    </a:clrScheme>
    <a:fontScheme name="HL EquipExtMed, Text Equip light">
      <a:majorFont>
        <a:latin typeface="Equip Extended Medium"/>
        <a:ea typeface=""/>
        <a:cs typeface=""/>
      </a:majorFont>
      <a:minorFont>
        <a:latin typeface="Equip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äsentation2" id="{D8A4DFA4-0BEA-4812-87A6-33EB4DC94838}" vid="{EF992607-9038-43E1-9691-5E1850DA68BA}"/>
    </a:ext>
  </a:extLst>
</a:theme>
</file>

<file path=ppt/theme/theme3.xml><?xml version="1.0" encoding="utf-8"?>
<a:theme xmlns:a="http://schemas.openxmlformats.org/drawingml/2006/main" name="2_Office">
  <a:themeElements>
    <a:clrScheme name="Nagarro">
      <a:dk1>
        <a:srgbClr val="47D7AC"/>
      </a:dk1>
      <a:lt1>
        <a:srgbClr val="FFFFFF"/>
      </a:lt1>
      <a:dk2>
        <a:srgbClr val="06041F"/>
      </a:dk2>
      <a:lt2>
        <a:srgbClr val="8893A5"/>
      </a:lt2>
      <a:accent1>
        <a:srgbClr val="47D7AC"/>
      </a:accent1>
      <a:accent2>
        <a:srgbClr val="2E008B"/>
      </a:accent2>
      <a:accent3>
        <a:srgbClr val="C4C9D1"/>
      </a:accent3>
      <a:accent4>
        <a:srgbClr val="13294B"/>
      </a:accent4>
      <a:accent5>
        <a:srgbClr val="FBD872"/>
      </a:accent5>
      <a:accent6>
        <a:srgbClr val="F8485E"/>
      </a:accent6>
      <a:hlink>
        <a:srgbClr val="3AAB94"/>
      </a:hlink>
      <a:folHlink>
        <a:srgbClr val="3AAB94"/>
      </a:folHlink>
    </a:clrScheme>
    <a:fontScheme name="HL EquipExtMed, Text Equip light">
      <a:majorFont>
        <a:latin typeface="Equip Extended Medium"/>
        <a:ea typeface=""/>
        <a:cs typeface=""/>
      </a:majorFont>
      <a:minorFont>
        <a:latin typeface="Equip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4" id="{469ABD47-721A-6243-B5AE-9766303EBC4B}" vid="{F8391BD1-C53B-F54A-BB52-46708018EF31}"/>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c68bb637-247e-47c0-8bd2-990714b37cf2">
      <UserInfo>
        <DisplayName>Chandramohan Nataraj</DisplayName>
        <AccountId>55</AccountId>
        <AccountType/>
      </UserInfo>
      <UserInfo>
        <DisplayName>Abhishek Kumar</DisplayName>
        <AccountId>49</AccountId>
        <AccountType/>
      </UserInfo>
      <UserInfo>
        <DisplayName>Bhavya Jain</DisplayName>
        <AccountId>61</AccountId>
        <AccountType/>
      </UserInfo>
      <UserInfo>
        <DisplayName>Priyanshu Srivastava</DisplayName>
        <AccountId>60</AccountId>
        <AccountType/>
      </UserInfo>
      <UserInfo>
        <DisplayName>Gagan Gulati</DisplayName>
        <AccountId>59</AccountId>
        <AccountType/>
      </UserInfo>
      <UserInfo>
        <DisplayName>Janvi Pujari</DisplayName>
        <AccountId>62</AccountId>
        <AccountType/>
      </UserInfo>
      <UserInfo>
        <DisplayName>Anas Houari</DisplayName>
        <AccountId>43</AccountId>
        <AccountType/>
      </UserInfo>
      <UserInfo>
        <DisplayName>Benjamin Bonnet</DisplayName>
        <AccountId>58</AccountId>
        <AccountType/>
      </UserInfo>
      <UserInfo>
        <DisplayName>Parv Shree</DisplayName>
        <AccountId>15</AccountId>
        <AccountType/>
      </UserInfo>
      <UserInfo>
        <DisplayName>Amine Gaiji</DisplayName>
        <AccountId>65</AccountId>
        <AccountType/>
      </UserInfo>
      <UserInfo>
        <DisplayName>Mahdi Elbounaji</DisplayName>
        <AccountId>66</AccountId>
        <AccountType/>
      </UserInfo>
    </SharedWithUser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18998C2F2A3B814F9EBC95E4C868A550" ma:contentTypeVersion="10" ma:contentTypeDescription="Create a new document." ma:contentTypeScope="" ma:versionID="37e9ead4d7ebe2910f837ed2a7b955ec">
  <xsd:schema xmlns:xsd="http://www.w3.org/2001/XMLSchema" xmlns:xs="http://www.w3.org/2001/XMLSchema" xmlns:p="http://schemas.microsoft.com/office/2006/metadata/properties" xmlns:ns2="c085a222-0ac8-4f35-9a0b-366450e2a33f" xmlns:ns3="c68bb637-247e-47c0-8bd2-990714b37cf2" targetNamespace="http://schemas.microsoft.com/office/2006/metadata/properties" ma:root="true" ma:fieldsID="aafe8fd123cd49ab76f9b504e879cb5a" ns2:_="" ns3:_="">
    <xsd:import namespace="c085a222-0ac8-4f35-9a0b-366450e2a33f"/>
    <xsd:import namespace="c68bb637-247e-47c0-8bd2-990714b37cf2"/>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2:MediaServiceDateTaken" minOccurs="0"/>
                <xsd:element ref="ns2:MediaServiceGenerationTime" minOccurs="0"/>
                <xsd:element ref="ns2:MediaServiceEventHashCode" minOccurs="0"/>
                <xsd:element ref="ns2:MediaLengthInSeconds" minOccurs="0"/>
                <xsd:element ref="ns2:MediaServiceSearchPropertie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085a222-0ac8-4f35-9a0b-366450e2a3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MediaServiceDateTaken" ma:index="11" nillable="true" ma:displayName="MediaServiceDateTaken" ma:hidden="true" ma:indexed="true" ma:internalName="MediaServiceDateTaken"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LengthInSeconds" ma:index="14" nillable="true" ma:displayName="MediaLengthInSeconds" ma:hidden="true" ma:internalName="MediaLengthInSeconds" ma:readOnly="true">
      <xsd:simpleType>
        <xsd:restriction base="dms:Unknown"/>
      </xsd:simpleType>
    </xsd:element>
    <xsd:element name="MediaServiceSearchProperties" ma:index="1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68bb637-247e-47c0-8bd2-990714b37cf2"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DDE7F87-D5CF-450A-9DA2-39CEC23CBD56}">
  <ds:schemaRefs>
    <ds:schemaRef ds:uri="c085a222-0ac8-4f35-9a0b-366450e2a33f"/>
    <ds:schemaRef ds:uri="c68bb637-247e-47c0-8bd2-990714b37cf2"/>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0C9D0CD9-40FA-4A9D-B61E-D3A546BA1AAE}">
  <ds:schemaRefs>
    <ds:schemaRef ds:uri="http://schemas.microsoft.com/sharepoint/v3/contenttype/forms"/>
  </ds:schemaRefs>
</ds:datastoreItem>
</file>

<file path=customXml/itemProps3.xml><?xml version="1.0" encoding="utf-8"?>
<ds:datastoreItem xmlns:ds="http://schemas.openxmlformats.org/officeDocument/2006/customXml" ds:itemID="{A4385B74-DF5B-41AA-B384-8E77BBB3C33C}">
  <ds:schemaRefs>
    <ds:schemaRef ds:uri="c085a222-0ac8-4f35-9a0b-366450e2a33f"/>
    <ds:schemaRef ds:uri="c68bb637-247e-47c0-8bd2-990714b37cf2"/>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Notion_Edge_Master</Template>
  <TotalTime>2628</TotalTime>
  <Words>710</Words>
  <Application>Microsoft Office PowerPoint</Application>
  <PresentationFormat>Custom</PresentationFormat>
  <Paragraphs>151</Paragraphs>
  <Slides>22</Slides>
  <Notes>11</Notes>
  <HiddenSlides>0</HiddenSlides>
  <MMClips>0</MMClips>
  <ScaleCrop>false</ScaleCrop>
  <HeadingPairs>
    <vt:vector size="6" baseType="variant">
      <vt:variant>
        <vt:lpstr>Fonts Used</vt:lpstr>
      </vt:variant>
      <vt:variant>
        <vt:i4>17</vt:i4>
      </vt:variant>
      <vt:variant>
        <vt:lpstr>Theme</vt:lpstr>
      </vt:variant>
      <vt:variant>
        <vt:i4>3</vt:i4>
      </vt:variant>
      <vt:variant>
        <vt:lpstr>Slide Titles</vt:lpstr>
      </vt:variant>
      <vt:variant>
        <vt:i4>22</vt:i4>
      </vt:variant>
    </vt:vector>
  </HeadingPairs>
  <TitlesOfParts>
    <vt:vector size="42" baseType="lpstr">
      <vt:lpstr>굴림</vt:lpstr>
      <vt:lpstr>Arial</vt:lpstr>
      <vt:lpstr>Calibri</vt:lpstr>
      <vt:lpstr>Courier New</vt:lpstr>
      <vt:lpstr>Equip</vt:lpstr>
      <vt:lpstr>Equip Extended</vt:lpstr>
      <vt:lpstr>Equip Extended Bold</vt:lpstr>
      <vt:lpstr>Equip Extended Light</vt:lpstr>
      <vt:lpstr>Equip Extended Medium</vt:lpstr>
      <vt:lpstr>Equip Extended Thin</vt:lpstr>
      <vt:lpstr>Equip Light</vt:lpstr>
      <vt:lpstr>Equip Medium</vt:lpstr>
      <vt:lpstr>Montserrat</vt:lpstr>
      <vt:lpstr>Open Sans</vt:lpstr>
      <vt:lpstr>Times New Roman</vt:lpstr>
      <vt:lpstr>Ubuntu</vt:lpstr>
      <vt:lpstr>Wingdings</vt:lpstr>
      <vt:lpstr>Thème Office</vt:lpstr>
      <vt:lpstr>Office</vt:lpstr>
      <vt:lpstr>2_Office</vt:lpstr>
      <vt:lpstr>PowerPoint Presentation</vt:lpstr>
      <vt:lpstr>PowerPoint Presentation</vt:lpstr>
      <vt:lpstr>PowerPoint Presentation</vt:lpstr>
      <vt:lpstr>PowerPoint Presentation</vt:lpstr>
      <vt:lpstr>PowerPoint Presentation</vt:lpstr>
      <vt:lpstr>NFR’s Considered for the Application</vt:lpstr>
      <vt:lpstr>Continuing….</vt:lpstr>
      <vt:lpstr>PowerPoint Presentation</vt:lpstr>
      <vt:lpstr>UML Diagram (Sequential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Anna Kim</dc:creator>
  <cp:lastModifiedBy>Akshat Aggarwal</cp:lastModifiedBy>
  <cp:revision>54</cp:revision>
  <dcterms:created xsi:type="dcterms:W3CDTF">2020-06-02T15:44:28Z</dcterms:created>
  <dcterms:modified xsi:type="dcterms:W3CDTF">2025-03-15T11:29:56Z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0x01010018998C2F2A3B814F9EBC95E4C868A550</vt:lpwstr>
  </property>
  <property fmtid="{D5CDD505-2E9C-101B-9397-08002B2CF9AE}" pid="3" name="lcf76f155ced4ddcb4097134ff3c332f">
    <vt:lpwstr/>
  </property>
  <property fmtid="{D5CDD505-2E9C-101B-9397-08002B2CF9AE}" pid="4" name="TaxCatchAll">
    <vt:lpwstr/>
  </property>
</Properties>
</file>